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70" r:id="rId2"/>
    <p:sldId id="271" r:id="rId3"/>
    <p:sldId id="272" r:id="rId4"/>
    <p:sldId id="274" r:id="rId5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562" autoAdjust="0"/>
  </p:normalViewPr>
  <p:slideViewPr>
    <p:cSldViewPr>
      <p:cViewPr>
        <p:scale>
          <a:sx n="100" d="100"/>
          <a:sy n="10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3" tIns="46657" rIns="93313" bIns="4665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3" y="0"/>
            <a:ext cx="3043343" cy="465455"/>
          </a:xfrm>
          <a:prstGeom prst="rect">
            <a:avLst/>
          </a:prstGeom>
        </p:spPr>
        <p:txBody>
          <a:bodyPr vert="horz" lIns="93313" tIns="46657" rIns="93313" bIns="46657" rtlCol="0"/>
          <a:lstStyle>
            <a:lvl1pPr algn="r">
              <a:defRPr sz="1200"/>
            </a:lvl1pPr>
          </a:lstStyle>
          <a:p>
            <a:fld id="{8DCA95E4-8023-4CCB-8F73-411FB1E1ACCA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3" tIns="46657" rIns="93313" bIns="4665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4"/>
            <a:ext cx="5618480" cy="4189095"/>
          </a:xfrm>
          <a:prstGeom prst="rect">
            <a:avLst/>
          </a:prstGeom>
        </p:spPr>
        <p:txBody>
          <a:bodyPr vert="horz" lIns="93313" tIns="46657" rIns="93313" bIns="4665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13" tIns="46657" rIns="93313" bIns="4665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2029"/>
            <a:ext cx="3043343" cy="465455"/>
          </a:xfrm>
          <a:prstGeom prst="rect">
            <a:avLst/>
          </a:prstGeom>
        </p:spPr>
        <p:txBody>
          <a:bodyPr vert="horz" lIns="93313" tIns="46657" rIns="93313" bIns="46657" rtlCol="0" anchor="b"/>
          <a:lstStyle>
            <a:lvl1pPr algn="r">
              <a:defRPr sz="1200"/>
            </a:lvl1pPr>
          </a:lstStyle>
          <a:p>
            <a:fld id="{BB06D7E6-DF7E-49A3-897D-B5CF87B143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304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726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940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940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B118-8078-48F6-ACB0-5DEF8C27B804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AC03F-5FF1-44B7-B503-0097EA1C2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B118-8078-48F6-ACB0-5DEF8C27B804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AC03F-5FF1-44B7-B503-0097EA1C2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30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B118-8078-48F6-ACB0-5DEF8C27B804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AC03F-5FF1-44B7-B503-0097EA1C2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21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B118-8078-48F6-ACB0-5DEF8C27B804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AC03F-5FF1-44B7-B503-0097EA1C2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86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B118-8078-48F6-ACB0-5DEF8C27B804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AC03F-5FF1-44B7-B503-0097EA1C2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99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B118-8078-48F6-ACB0-5DEF8C27B804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AC03F-5FF1-44B7-B503-0097EA1C2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73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B118-8078-48F6-ACB0-5DEF8C27B804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AC03F-5FF1-44B7-B503-0097EA1C2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37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B118-8078-48F6-ACB0-5DEF8C27B804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AC03F-5FF1-44B7-B503-0097EA1C2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48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B118-8078-48F6-ACB0-5DEF8C27B804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AC03F-5FF1-44B7-B503-0097EA1C2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08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B118-8078-48F6-ACB0-5DEF8C27B804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AC03F-5FF1-44B7-B503-0097EA1C2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91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B118-8078-48F6-ACB0-5DEF8C27B804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AC03F-5FF1-44B7-B503-0097EA1C2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08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EB118-8078-48F6-ACB0-5DEF8C27B804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AC03F-5FF1-44B7-B503-0097EA1C2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180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l="12345" t="16667" r="1358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209800"/>
            <a:ext cx="9144000" cy="990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924800" cy="19812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2013 Legislative Summit</a:t>
            </a:r>
            <a:br>
              <a:rPr lang="en-US" sz="36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6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Energy in Texas: </a:t>
            </a:r>
            <a:br>
              <a:rPr lang="en-US" sz="36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6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Threats and Opportunities</a:t>
            </a:r>
            <a:endParaRPr lang="en-US" sz="3600" b="1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12192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James Mann</a:t>
            </a:r>
          </a:p>
          <a:p>
            <a:r>
              <a:rPr lang="en-US" sz="2800" dirty="0" err="1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Duggins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Wren Mann &amp; Romero, LLP</a:t>
            </a:r>
          </a:p>
          <a:p>
            <a:r>
              <a:rPr lang="en-US" sz="2800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February 4, 2013</a:t>
            </a:r>
            <a:endParaRPr lang="en-US" sz="2800" dirty="0">
              <a:solidFill>
                <a:schemeClr val="bg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082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Texas Ma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-76200"/>
            <a:ext cx="7162800" cy="7162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10200" y="2133600"/>
            <a:ext cx="5928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DFW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948813" y="3429000"/>
            <a:ext cx="6899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Austin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6096001" y="4648200"/>
            <a:ext cx="1066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Chemical Plant</a:t>
            </a:r>
            <a:endParaRPr lang="en-US" sz="1050" dirty="0"/>
          </a:p>
        </p:txBody>
      </p:sp>
      <p:sp>
        <p:nvSpPr>
          <p:cNvPr id="25" name="TextBox 24"/>
          <p:cNvSpPr txBox="1"/>
          <p:nvPr/>
        </p:nvSpPr>
        <p:spPr>
          <a:xfrm>
            <a:off x="7315200" y="3996350"/>
            <a:ext cx="860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Refinery</a:t>
            </a:r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4114800" y="1802645"/>
            <a:ext cx="1231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Processing plant</a:t>
            </a:r>
            <a:endParaRPr lang="en-US" sz="1200" dirty="0"/>
          </a:p>
        </p:txBody>
      </p:sp>
      <p:pic>
        <p:nvPicPr>
          <p:cNvPr id="31" name="Content Placeholder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089611"/>
            <a:ext cx="924891" cy="65359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4573248" y="2700586"/>
            <a:ext cx="156203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Electric Generating Plant</a:t>
            </a:r>
            <a:endParaRPr lang="en-US" sz="1050" dirty="0"/>
          </a:p>
        </p:txBody>
      </p:sp>
      <p:sp>
        <p:nvSpPr>
          <p:cNvPr id="37" name="TextBox 36"/>
          <p:cNvSpPr txBox="1"/>
          <p:nvPr/>
        </p:nvSpPr>
        <p:spPr>
          <a:xfrm>
            <a:off x="6398443" y="3761601"/>
            <a:ext cx="9929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</a:t>
            </a:r>
            <a:r>
              <a:rPr lang="en-US" sz="1200" dirty="0" smtClean="0"/>
              <a:t>ractionator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6400800" y="3886200"/>
            <a:ext cx="1083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Houston</a:t>
            </a:r>
            <a:endParaRPr lang="en-US" sz="1400" dirty="0"/>
          </a:p>
        </p:txBody>
      </p:sp>
      <p:pic>
        <p:nvPicPr>
          <p:cNvPr id="44" name="Picture 43" descr="Processin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1000" y="1295400"/>
            <a:ext cx="1133555" cy="700743"/>
          </a:xfrm>
          <a:prstGeom prst="rect">
            <a:avLst/>
          </a:prstGeom>
        </p:spPr>
      </p:pic>
      <p:pic>
        <p:nvPicPr>
          <p:cNvPr id="45" name="Picture 44" descr="Processin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4095661"/>
            <a:ext cx="1140345" cy="704940"/>
          </a:xfrm>
          <a:prstGeom prst="rect">
            <a:avLst/>
          </a:prstGeom>
        </p:spPr>
      </p:pic>
      <p:pic>
        <p:nvPicPr>
          <p:cNvPr id="52" name="Picture 51" descr="fractionator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3200" y="3030702"/>
            <a:ext cx="721325" cy="855498"/>
          </a:xfrm>
          <a:prstGeom prst="rect">
            <a:avLst/>
          </a:prstGeom>
        </p:spPr>
      </p:pic>
      <p:pic>
        <p:nvPicPr>
          <p:cNvPr id="71" name="Picture 70" descr="Refinery II.psd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49354" y="3391793"/>
            <a:ext cx="638450" cy="680757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6962625" y="4134849"/>
            <a:ext cx="247950" cy="2647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 descr="oil rig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4544" y="1722566"/>
            <a:ext cx="257041" cy="411034"/>
          </a:xfrm>
          <a:prstGeom prst="rect">
            <a:avLst/>
          </a:prstGeom>
        </p:spPr>
      </p:pic>
      <p:pic>
        <p:nvPicPr>
          <p:cNvPr id="56" name="Picture 55" descr="oil rig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12125" y="3322766"/>
            <a:ext cx="257041" cy="411034"/>
          </a:xfrm>
          <a:prstGeom prst="rect">
            <a:avLst/>
          </a:prstGeom>
        </p:spPr>
      </p:pic>
      <p:sp>
        <p:nvSpPr>
          <p:cNvPr id="59" name="Oval 58"/>
          <p:cNvSpPr/>
          <p:nvPr/>
        </p:nvSpPr>
        <p:spPr>
          <a:xfrm>
            <a:off x="5462498" y="3722469"/>
            <a:ext cx="191532" cy="1915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5745462" y="2388226"/>
            <a:ext cx="254993" cy="2549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5562599" y="2407937"/>
            <a:ext cx="182863" cy="1828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 flipH="1">
            <a:off x="7035410" y="4648200"/>
            <a:ext cx="127390" cy="1273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7210575" y="4724400"/>
            <a:ext cx="866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Freeport</a:t>
            </a:r>
            <a:endParaRPr lang="en-US" sz="1200" dirty="0"/>
          </a:p>
        </p:txBody>
      </p:sp>
      <p:sp>
        <p:nvSpPr>
          <p:cNvPr id="64" name="Oval 63"/>
          <p:cNvSpPr/>
          <p:nvPr/>
        </p:nvSpPr>
        <p:spPr>
          <a:xfrm flipH="1">
            <a:off x="5968608" y="5410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6151936" y="5468272"/>
            <a:ext cx="11458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Corpus Christi</a:t>
            </a:r>
            <a:endParaRPr lang="en-US" sz="1200" dirty="0"/>
          </a:p>
        </p:txBody>
      </p:sp>
      <p:sp>
        <p:nvSpPr>
          <p:cNvPr id="66" name="TextBox 65"/>
          <p:cNvSpPr txBox="1"/>
          <p:nvPr/>
        </p:nvSpPr>
        <p:spPr>
          <a:xfrm>
            <a:off x="5257800" y="5285601"/>
            <a:ext cx="860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Refinery</a:t>
            </a:r>
            <a:endParaRPr lang="en-US" sz="1200" dirty="0"/>
          </a:p>
        </p:txBody>
      </p:sp>
      <p:sp>
        <p:nvSpPr>
          <p:cNvPr id="68" name="Oval 67"/>
          <p:cNvSpPr/>
          <p:nvPr/>
        </p:nvSpPr>
        <p:spPr>
          <a:xfrm flipH="1">
            <a:off x="7721210" y="4191000"/>
            <a:ext cx="127390" cy="1273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7820175" y="4191000"/>
            <a:ext cx="866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Beaumont</a:t>
            </a:r>
            <a:endParaRPr lang="en-US" sz="1200" dirty="0"/>
          </a:p>
        </p:txBody>
      </p:sp>
      <p:pic>
        <p:nvPicPr>
          <p:cNvPr id="70" name="Picture 69" descr="Processin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0465" y="4129131"/>
            <a:ext cx="962935" cy="595269"/>
          </a:xfrm>
          <a:prstGeom prst="rect">
            <a:avLst/>
          </a:prstGeom>
        </p:spPr>
      </p:pic>
      <p:pic>
        <p:nvPicPr>
          <p:cNvPr id="72" name="Picture 71" descr="Refinery II.psd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21197" y="4648200"/>
            <a:ext cx="674803" cy="719519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7772400" y="3403684"/>
            <a:ext cx="1066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Chemical Plant</a:t>
            </a:r>
            <a:endParaRPr lang="en-US" sz="1050" dirty="0"/>
          </a:p>
        </p:txBody>
      </p:sp>
      <p:pic>
        <p:nvPicPr>
          <p:cNvPr id="74" name="Picture 73" descr="Processin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9355" y="2953051"/>
            <a:ext cx="1098760" cy="679233"/>
          </a:xfrm>
          <a:prstGeom prst="rect">
            <a:avLst/>
          </a:prstGeom>
        </p:spPr>
      </p:pic>
      <p:pic>
        <p:nvPicPr>
          <p:cNvPr id="75" name="Picture 74" descr="oil rig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86944" y="1874966"/>
            <a:ext cx="257041" cy="411034"/>
          </a:xfrm>
          <a:prstGeom prst="rect">
            <a:avLst/>
          </a:prstGeom>
        </p:spPr>
      </p:pic>
      <p:pic>
        <p:nvPicPr>
          <p:cNvPr id="76" name="Picture 75" descr="oil rig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64525" y="3475166"/>
            <a:ext cx="257041" cy="411034"/>
          </a:xfrm>
          <a:prstGeom prst="rect">
            <a:avLst/>
          </a:prstGeom>
        </p:spPr>
      </p:pic>
      <p:pic>
        <p:nvPicPr>
          <p:cNvPr id="77" name="Picture 76" descr="oil rig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16925" y="3627566"/>
            <a:ext cx="257041" cy="411034"/>
          </a:xfrm>
          <a:prstGeom prst="rect">
            <a:avLst/>
          </a:prstGeom>
        </p:spPr>
      </p:pic>
      <p:pic>
        <p:nvPicPr>
          <p:cNvPr id="79" name="Picture 78" descr="oil rig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39344" y="2027366"/>
            <a:ext cx="257041" cy="411034"/>
          </a:xfrm>
          <a:prstGeom prst="rect">
            <a:avLst/>
          </a:prstGeom>
        </p:spPr>
      </p:pic>
      <p:sp>
        <p:nvSpPr>
          <p:cNvPr id="86" name="TextBox 85"/>
          <p:cNvSpPr txBox="1"/>
          <p:nvPr/>
        </p:nvSpPr>
        <p:spPr>
          <a:xfrm>
            <a:off x="7391400" y="4470484"/>
            <a:ext cx="1066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Chemical Plant</a:t>
            </a:r>
            <a:endParaRPr lang="en-US" sz="1050" dirty="0"/>
          </a:p>
        </p:txBody>
      </p:sp>
      <p:pic>
        <p:nvPicPr>
          <p:cNvPr id="48" name="Picture 47" descr="oil rig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24200" y="2133600"/>
            <a:ext cx="257041" cy="411034"/>
          </a:xfrm>
          <a:prstGeom prst="rect">
            <a:avLst/>
          </a:prstGeom>
        </p:spPr>
      </p:pic>
      <p:pic>
        <p:nvPicPr>
          <p:cNvPr id="49" name="Picture 48" descr="oil rig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76600" y="2286000"/>
            <a:ext cx="257041" cy="411034"/>
          </a:xfrm>
          <a:prstGeom prst="rect">
            <a:avLst/>
          </a:prstGeom>
        </p:spPr>
      </p:pic>
      <p:pic>
        <p:nvPicPr>
          <p:cNvPr id="50" name="Picture 49" descr="oil rig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29000" y="2438400"/>
            <a:ext cx="257041" cy="411034"/>
          </a:xfrm>
          <a:prstGeom prst="rect">
            <a:avLst/>
          </a:prstGeom>
        </p:spPr>
      </p:pic>
      <p:pic>
        <p:nvPicPr>
          <p:cNvPr id="88" name="Picture 87" descr="oil rig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64525" y="3856166"/>
            <a:ext cx="257041" cy="411034"/>
          </a:xfrm>
          <a:prstGeom prst="rect">
            <a:avLst/>
          </a:prstGeom>
        </p:spPr>
      </p:pic>
      <p:pic>
        <p:nvPicPr>
          <p:cNvPr id="89" name="Picture 88" descr="oil rig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16925" y="4008566"/>
            <a:ext cx="257041" cy="411034"/>
          </a:xfrm>
          <a:prstGeom prst="rect">
            <a:avLst/>
          </a:prstGeom>
        </p:spPr>
      </p:pic>
      <p:pic>
        <p:nvPicPr>
          <p:cNvPr id="90" name="Picture 89" descr="oil rig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69325" y="4160966"/>
            <a:ext cx="257041" cy="411034"/>
          </a:xfrm>
          <a:prstGeom prst="rect">
            <a:avLst/>
          </a:prstGeom>
        </p:spPr>
      </p:pic>
      <p:pic>
        <p:nvPicPr>
          <p:cNvPr id="95" name="Picture 94" descr="oil rig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69325" y="3779966"/>
            <a:ext cx="257041" cy="411034"/>
          </a:xfrm>
          <a:prstGeom prst="rect">
            <a:avLst/>
          </a:prstGeom>
        </p:spPr>
      </p:pic>
      <p:pic>
        <p:nvPicPr>
          <p:cNvPr id="99" name="Picture 98" descr="oil rig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1744" y="2179766"/>
            <a:ext cx="257041" cy="411034"/>
          </a:xfrm>
          <a:prstGeom prst="rect">
            <a:avLst/>
          </a:prstGeom>
        </p:spPr>
      </p:pic>
      <p:pic>
        <p:nvPicPr>
          <p:cNvPr id="100" name="Picture 99" descr="oil rig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1400" y="2590800"/>
            <a:ext cx="257041" cy="411034"/>
          </a:xfrm>
          <a:prstGeom prst="rect">
            <a:avLst/>
          </a:prstGeom>
        </p:spPr>
      </p:pic>
      <p:sp>
        <p:nvSpPr>
          <p:cNvPr id="102" name="TextBox 101"/>
          <p:cNvSpPr txBox="1"/>
          <p:nvPr/>
        </p:nvSpPr>
        <p:spPr>
          <a:xfrm>
            <a:off x="304800" y="121920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Texas ENERGY</a:t>
            </a:r>
          </a:p>
          <a:p>
            <a:r>
              <a:rPr lang="en-US" sz="2400" b="1" dirty="0" smtClean="0"/>
              <a:t>-in the last 3 years-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262137" y="5305961"/>
            <a:ext cx="29724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Drilled 30,000 new wells</a:t>
            </a:r>
          </a:p>
          <a:p>
            <a:r>
              <a:rPr lang="en-US" sz="2000" dirty="0" smtClean="0"/>
              <a:t>Refinery </a:t>
            </a:r>
            <a:r>
              <a:rPr lang="en-US" sz="2000" dirty="0"/>
              <a:t>expansion </a:t>
            </a:r>
            <a:endParaRPr lang="en-US" sz="2000" dirty="0" smtClean="0"/>
          </a:p>
          <a:p>
            <a:r>
              <a:rPr lang="en-US" sz="2000" dirty="0" smtClean="0"/>
              <a:t>Chemical plant </a:t>
            </a:r>
            <a:endParaRPr lang="en-US" sz="2000" dirty="0"/>
          </a:p>
          <a:p>
            <a:r>
              <a:rPr lang="en-US" sz="2000" dirty="0" smtClean="0"/>
              <a:t>Fractionator expansion</a:t>
            </a:r>
            <a:endParaRPr lang="en-US" sz="2000" dirty="0"/>
          </a:p>
        </p:txBody>
      </p:sp>
      <p:pic>
        <p:nvPicPr>
          <p:cNvPr id="104" name="Picture 103" descr="oil rig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63719" y="1874966"/>
            <a:ext cx="257041" cy="411034"/>
          </a:xfrm>
          <a:prstGeom prst="rect">
            <a:avLst/>
          </a:prstGeom>
        </p:spPr>
      </p:pic>
      <p:pic>
        <p:nvPicPr>
          <p:cNvPr id="105" name="Picture 104" descr="oil rig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16119" y="2027366"/>
            <a:ext cx="257041" cy="411034"/>
          </a:xfrm>
          <a:prstGeom prst="rect">
            <a:avLst/>
          </a:prstGeom>
        </p:spPr>
      </p:pic>
      <p:pic>
        <p:nvPicPr>
          <p:cNvPr id="106" name="Picture 105" descr="oil rig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68519" y="2179766"/>
            <a:ext cx="257041" cy="411034"/>
          </a:xfrm>
          <a:prstGeom prst="rect">
            <a:avLst/>
          </a:prstGeom>
        </p:spPr>
      </p:pic>
      <p:pic>
        <p:nvPicPr>
          <p:cNvPr id="107" name="Picture 106" descr="oil rig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53375" y="2286000"/>
            <a:ext cx="257041" cy="411034"/>
          </a:xfrm>
          <a:prstGeom prst="rect">
            <a:avLst/>
          </a:prstGeom>
        </p:spPr>
      </p:pic>
      <p:pic>
        <p:nvPicPr>
          <p:cNvPr id="108" name="Picture 107" descr="oil rig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05775" y="2438400"/>
            <a:ext cx="257041" cy="411034"/>
          </a:xfrm>
          <a:prstGeom prst="rect">
            <a:avLst/>
          </a:prstGeom>
        </p:spPr>
      </p:pic>
      <p:pic>
        <p:nvPicPr>
          <p:cNvPr id="109" name="Picture 108" descr="oil rig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58175" y="2590800"/>
            <a:ext cx="257041" cy="411034"/>
          </a:xfrm>
          <a:prstGeom prst="rect">
            <a:avLst/>
          </a:prstGeom>
        </p:spPr>
      </p:pic>
      <p:pic>
        <p:nvPicPr>
          <p:cNvPr id="110" name="Picture 109" descr="oil rig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20919" y="2332166"/>
            <a:ext cx="257041" cy="411034"/>
          </a:xfrm>
          <a:prstGeom prst="rect">
            <a:avLst/>
          </a:prstGeom>
        </p:spPr>
      </p:pic>
      <p:pic>
        <p:nvPicPr>
          <p:cNvPr id="111" name="Picture 110" descr="oil rig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10575" y="2743200"/>
            <a:ext cx="257041" cy="411034"/>
          </a:xfrm>
          <a:prstGeom prst="rect">
            <a:avLst/>
          </a:prstGeom>
        </p:spPr>
      </p:pic>
      <p:pic>
        <p:nvPicPr>
          <p:cNvPr id="112" name="Picture 111" descr="oil rig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53744" y="4038600"/>
            <a:ext cx="257041" cy="411034"/>
          </a:xfrm>
          <a:prstGeom prst="rect">
            <a:avLst/>
          </a:prstGeom>
        </p:spPr>
      </p:pic>
      <p:pic>
        <p:nvPicPr>
          <p:cNvPr id="113" name="Picture 112" descr="oil rig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06144" y="4191000"/>
            <a:ext cx="257041" cy="411034"/>
          </a:xfrm>
          <a:prstGeom prst="rect">
            <a:avLst/>
          </a:prstGeom>
        </p:spPr>
      </p:pic>
      <p:pic>
        <p:nvPicPr>
          <p:cNvPr id="114" name="Picture 113" descr="oil rig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58544" y="4343400"/>
            <a:ext cx="257041" cy="411034"/>
          </a:xfrm>
          <a:prstGeom prst="rect">
            <a:avLst/>
          </a:prstGeom>
        </p:spPr>
      </p:pic>
      <p:pic>
        <p:nvPicPr>
          <p:cNvPr id="115" name="Picture 114" descr="oil rig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43400" y="4449634"/>
            <a:ext cx="257041" cy="411034"/>
          </a:xfrm>
          <a:prstGeom prst="rect">
            <a:avLst/>
          </a:prstGeom>
        </p:spPr>
      </p:pic>
      <p:pic>
        <p:nvPicPr>
          <p:cNvPr id="116" name="Picture 115" descr="oil rig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95800" y="4602034"/>
            <a:ext cx="257041" cy="411034"/>
          </a:xfrm>
          <a:prstGeom prst="rect">
            <a:avLst/>
          </a:prstGeom>
        </p:spPr>
      </p:pic>
      <p:pic>
        <p:nvPicPr>
          <p:cNvPr id="117" name="Picture 116" descr="oil rig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8200" y="4754434"/>
            <a:ext cx="257041" cy="411034"/>
          </a:xfrm>
          <a:prstGeom prst="rect">
            <a:avLst/>
          </a:prstGeom>
        </p:spPr>
      </p:pic>
      <p:pic>
        <p:nvPicPr>
          <p:cNvPr id="118" name="Picture 117" descr="oil rig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10944" y="4495800"/>
            <a:ext cx="257041" cy="411034"/>
          </a:xfrm>
          <a:prstGeom prst="rect">
            <a:avLst/>
          </a:prstGeom>
        </p:spPr>
      </p:pic>
      <p:pic>
        <p:nvPicPr>
          <p:cNvPr id="119" name="Picture 118" descr="oil rig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00600" y="4906834"/>
            <a:ext cx="257041" cy="411034"/>
          </a:xfrm>
          <a:prstGeom prst="rect">
            <a:avLst/>
          </a:prstGeom>
        </p:spPr>
      </p:pic>
      <p:sp>
        <p:nvSpPr>
          <p:cNvPr id="120" name="TextBox 119"/>
          <p:cNvSpPr txBox="1"/>
          <p:nvPr/>
        </p:nvSpPr>
        <p:spPr>
          <a:xfrm>
            <a:off x="3568792" y="3609201"/>
            <a:ext cx="1231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Processing plant</a:t>
            </a:r>
            <a:endParaRPr lang="en-US" sz="1200" dirty="0"/>
          </a:p>
        </p:txBody>
      </p:sp>
      <p:pic>
        <p:nvPicPr>
          <p:cNvPr id="121" name="Picture 120" descr="Processin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6995" y="3172961"/>
            <a:ext cx="1030505" cy="637039"/>
          </a:xfrm>
          <a:prstGeom prst="rect">
            <a:avLst/>
          </a:prstGeom>
        </p:spPr>
      </p:pic>
      <p:sp>
        <p:nvSpPr>
          <p:cNvPr id="122" name="TextBox 121"/>
          <p:cNvSpPr txBox="1"/>
          <p:nvPr/>
        </p:nvSpPr>
        <p:spPr>
          <a:xfrm>
            <a:off x="5867128" y="1290935"/>
            <a:ext cx="914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Processing plant</a:t>
            </a:r>
            <a:endParaRPr lang="en-US" sz="1200" dirty="0"/>
          </a:p>
        </p:txBody>
      </p:sp>
      <p:pic>
        <p:nvPicPr>
          <p:cNvPr id="123" name="Picture 122" descr="Processin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7399" y="1771385"/>
            <a:ext cx="1018475" cy="62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19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Texas Ma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-76200"/>
            <a:ext cx="7162800" cy="71628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096001" y="4648200"/>
            <a:ext cx="1066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Chemical Plant</a:t>
            </a:r>
            <a:endParaRPr lang="en-US" sz="1050" dirty="0"/>
          </a:p>
        </p:txBody>
      </p:sp>
      <p:sp>
        <p:nvSpPr>
          <p:cNvPr id="25" name="TextBox 24"/>
          <p:cNvSpPr txBox="1"/>
          <p:nvPr/>
        </p:nvSpPr>
        <p:spPr>
          <a:xfrm>
            <a:off x="7315200" y="3996350"/>
            <a:ext cx="860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Refinery</a:t>
            </a:r>
            <a:endParaRPr lang="en-US" sz="1200" dirty="0"/>
          </a:p>
        </p:txBody>
      </p:sp>
      <p:pic>
        <p:nvPicPr>
          <p:cNvPr id="31" name="Content Placeholder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089611"/>
            <a:ext cx="924891" cy="6535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00800" y="3886200"/>
            <a:ext cx="1083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Houston</a:t>
            </a:r>
            <a:endParaRPr lang="en-US" sz="1400" dirty="0"/>
          </a:p>
        </p:txBody>
      </p:sp>
      <p:pic>
        <p:nvPicPr>
          <p:cNvPr id="45" name="Picture 44" descr="Processin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4095661"/>
            <a:ext cx="1140345" cy="70494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6962625" y="4134849"/>
            <a:ext cx="247950" cy="2647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 descr="oil ri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4544" y="1722566"/>
            <a:ext cx="257041" cy="411034"/>
          </a:xfrm>
          <a:prstGeom prst="rect">
            <a:avLst/>
          </a:prstGeom>
        </p:spPr>
      </p:pic>
      <p:pic>
        <p:nvPicPr>
          <p:cNvPr id="56" name="Picture 55" descr="oil ri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2125" y="3322766"/>
            <a:ext cx="257041" cy="411034"/>
          </a:xfrm>
          <a:prstGeom prst="rect">
            <a:avLst/>
          </a:prstGeom>
        </p:spPr>
      </p:pic>
      <p:sp>
        <p:nvSpPr>
          <p:cNvPr id="59" name="Oval 58"/>
          <p:cNvSpPr/>
          <p:nvPr/>
        </p:nvSpPr>
        <p:spPr>
          <a:xfrm>
            <a:off x="5462498" y="3722469"/>
            <a:ext cx="191532" cy="1915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5745462" y="2388226"/>
            <a:ext cx="254993" cy="2549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5562599" y="2407937"/>
            <a:ext cx="182863" cy="1828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 flipH="1">
            <a:off x="7035410" y="4648200"/>
            <a:ext cx="127390" cy="1273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7210575" y="4724400"/>
            <a:ext cx="866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Freeport</a:t>
            </a:r>
            <a:endParaRPr lang="en-US" sz="1200" dirty="0"/>
          </a:p>
        </p:txBody>
      </p:sp>
      <p:sp>
        <p:nvSpPr>
          <p:cNvPr id="64" name="Oval 63"/>
          <p:cNvSpPr/>
          <p:nvPr/>
        </p:nvSpPr>
        <p:spPr>
          <a:xfrm flipH="1">
            <a:off x="5968608" y="5410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6151936" y="5468272"/>
            <a:ext cx="11458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Corpus Christi</a:t>
            </a:r>
            <a:endParaRPr lang="en-US" sz="1200" dirty="0"/>
          </a:p>
        </p:txBody>
      </p:sp>
      <p:sp>
        <p:nvSpPr>
          <p:cNvPr id="66" name="TextBox 65"/>
          <p:cNvSpPr txBox="1"/>
          <p:nvPr/>
        </p:nvSpPr>
        <p:spPr>
          <a:xfrm>
            <a:off x="5257800" y="5285601"/>
            <a:ext cx="860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Refinery</a:t>
            </a:r>
            <a:endParaRPr lang="en-US" sz="1200" dirty="0"/>
          </a:p>
        </p:txBody>
      </p:sp>
      <p:sp>
        <p:nvSpPr>
          <p:cNvPr id="68" name="Oval 67"/>
          <p:cNvSpPr/>
          <p:nvPr/>
        </p:nvSpPr>
        <p:spPr>
          <a:xfrm flipH="1">
            <a:off x="7721210" y="4191000"/>
            <a:ext cx="127390" cy="1273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7820175" y="4191000"/>
            <a:ext cx="866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Beaumont</a:t>
            </a:r>
            <a:endParaRPr lang="en-US" sz="1200" dirty="0"/>
          </a:p>
        </p:txBody>
      </p:sp>
      <p:sp>
        <p:nvSpPr>
          <p:cNvPr id="73" name="TextBox 72"/>
          <p:cNvSpPr txBox="1"/>
          <p:nvPr/>
        </p:nvSpPr>
        <p:spPr>
          <a:xfrm>
            <a:off x="7772400" y="3403684"/>
            <a:ext cx="1066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Chemical Plant</a:t>
            </a:r>
            <a:endParaRPr lang="en-US" sz="1050" dirty="0"/>
          </a:p>
        </p:txBody>
      </p:sp>
      <p:pic>
        <p:nvPicPr>
          <p:cNvPr id="75" name="Picture 74" descr="oil ri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6944" y="1874966"/>
            <a:ext cx="257041" cy="411034"/>
          </a:xfrm>
          <a:prstGeom prst="rect">
            <a:avLst/>
          </a:prstGeom>
        </p:spPr>
      </p:pic>
      <p:pic>
        <p:nvPicPr>
          <p:cNvPr id="76" name="Picture 75" descr="oil ri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4525" y="3475166"/>
            <a:ext cx="257041" cy="411034"/>
          </a:xfrm>
          <a:prstGeom prst="rect">
            <a:avLst/>
          </a:prstGeom>
        </p:spPr>
      </p:pic>
      <p:pic>
        <p:nvPicPr>
          <p:cNvPr id="77" name="Picture 76" descr="oil ri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6925" y="3627566"/>
            <a:ext cx="257041" cy="411034"/>
          </a:xfrm>
          <a:prstGeom prst="rect">
            <a:avLst/>
          </a:prstGeom>
        </p:spPr>
      </p:pic>
      <p:pic>
        <p:nvPicPr>
          <p:cNvPr id="79" name="Picture 78" descr="oil ri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9344" y="2027366"/>
            <a:ext cx="257041" cy="411034"/>
          </a:xfrm>
          <a:prstGeom prst="rect">
            <a:avLst/>
          </a:prstGeom>
        </p:spPr>
      </p:pic>
      <p:sp>
        <p:nvSpPr>
          <p:cNvPr id="86" name="TextBox 85"/>
          <p:cNvSpPr txBox="1"/>
          <p:nvPr/>
        </p:nvSpPr>
        <p:spPr>
          <a:xfrm>
            <a:off x="7391400" y="4470484"/>
            <a:ext cx="1066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Chemical Plant</a:t>
            </a:r>
            <a:endParaRPr lang="en-US" sz="1050" dirty="0"/>
          </a:p>
        </p:txBody>
      </p:sp>
      <p:pic>
        <p:nvPicPr>
          <p:cNvPr id="48" name="Picture 47" descr="oil ri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4200" y="2133600"/>
            <a:ext cx="257041" cy="411034"/>
          </a:xfrm>
          <a:prstGeom prst="rect">
            <a:avLst/>
          </a:prstGeom>
        </p:spPr>
      </p:pic>
      <p:pic>
        <p:nvPicPr>
          <p:cNvPr id="49" name="Picture 48" descr="oil ri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6600" y="2286000"/>
            <a:ext cx="257041" cy="411034"/>
          </a:xfrm>
          <a:prstGeom prst="rect">
            <a:avLst/>
          </a:prstGeom>
        </p:spPr>
      </p:pic>
      <p:pic>
        <p:nvPicPr>
          <p:cNvPr id="50" name="Picture 49" descr="oil ri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9000" y="2438400"/>
            <a:ext cx="257041" cy="411034"/>
          </a:xfrm>
          <a:prstGeom prst="rect">
            <a:avLst/>
          </a:prstGeom>
        </p:spPr>
      </p:pic>
      <p:pic>
        <p:nvPicPr>
          <p:cNvPr id="88" name="Picture 87" descr="oil ri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4525" y="3856166"/>
            <a:ext cx="257041" cy="411034"/>
          </a:xfrm>
          <a:prstGeom prst="rect">
            <a:avLst/>
          </a:prstGeom>
        </p:spPr>
      </p:pic>
      <p:pic>
        <p:nvPicPr>
          <p:cNvPr id="89" name="Picture 88" descr="oil ri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6925" y="4008566"/>
            <a:ext cx="257041" cy="411034"/>
          </a:xfrm>
          <a:prstGeom prst="rect">
            <a:avLst/>
          </a:prstGeom>
        </p:spPr>
      </p:pic>
      <p:pic>
        <p:nvPicPr>
          <p:cNvPr id="90" name="Picture 89" descr="oil ri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9325" y="4160966"/>
            <a:ext cx="257041" cy="411034"/>
          </a:xfrm>
          <a:prstGeom prst="rect">
            <a:avLst/>
          </a:prstGeom>
        </p:spPr>
      </p:pic>
      <p:pic>
        <p:nvPicPr>
          <p:cNvPr id="95" name="Picture 94" descr="oil ri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9325" y="3779966"/>
            <a:ext cx="257041" cy="411034"/>
          </a:xfrm>
          <a:prstGeom prst="rect">
            <a:avLst/>
          </a:prstGeom>
        </p:spPr>
      </p:pic>
      <p:pic>
        <p:nvPicPr>
          <p:cNvPr id="99" name="Picture 98" descr="oil ri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1744" y="2179766"/>
            <a:ext cx="257041" cy="411034"/>
          </a:xfrm>
          <a:prstGeom prst="rect">
            <a:avLst/>
          </a:prstGeom>
        </p:spPr>
      </p:pic>
      <p:pic>
        <p:nvPicPr>
          <p:cNvPr id="100" name="Picture 99" descr="oil ri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1400" y="2590800"/>
            <a:ext cx="257041" cy="411034"/>
          </a:xfrm>
          <a:prstGeom prst="rect">
            <a:avLst/>
          </a:prstGeom>
        </p:spPr>
      </p:pic>
      <p:sp>
        <p:nvSpPr>
          <p:cNvPr id="102" name="TextBox 101"/>
          <p:cNvSpPr txBox="1"/>
          <p:nvPr/>
        </p:nvSpPr>
        <p:spPr>
          <a:xfrm>
            <a:off x="304800" y="121920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Texas ENERGY</a:t>
            </a:r>
          </a:p>
          <a:p>
            <a:r>
              <a:rPr lang="en-US" sz="2400" b="1" dirty="0" smtClean="0"/>
              <a:t>-in the last 3 years-</a:t>
            </a:r>
          </a:p>
        </p:txBody>
      </p:sp>
      <p:pic>
        <p:nvPicPr>
          <p:cNvPr id="104" name="Picture 103" descr="oil ri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3719" y="1874966"/>
            <a:ext cx="257041" cy="411034"/>
          </a:xfrm>
          <a:prstGeom prst="rect">
            <a:avLst/>
          </a:prstGeom>
        </p:spPr>
      </p:pic>
      <p:pic>
        <p:nvPicPr>
          <p:cNvPr id="105" name="Picture 104" descr="oil ri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6119" y="2027366"/>
            <a:ext cx="257041" cy="411034"/>
          </a:xfrm>
          <a:prstGeom prst="rect">
            <a:avLst/>
          </a:prstGeom>
        </p:spPr>
      </p:pic>
      <p:pic>
        <p:nvPicPr>
          <p:cNvPr id="106" name="Picture 105" descr="oil ri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8519" y="2179766"/>
            <a:ext cx="257041" cy="411034"/>
          </a:xfrm>
          <a:prstGeom prst="rect">
            <a:avLst/>
          </a:prstGeom>
        </p:spPr>
      </p:pic>
      <p:pic>
        <p:nvPicPr>
          <p:cNvPr id="107" name="Picture 106" descr="oil ri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3375" y="2286000"/>
            <a:ext cx="257041" cy="411034"/>
          </a:xfrm>
          <a:prstGeom prst="rect">
            <a:avLst/>
          </a:prstGeom>
        </p:spPr>
      </p:pic>
      <p:pic>
        <p:nvPicPr>
          <p:cNvPr id="108" name="Picture 107" descr="oil ri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5775" y="2438400"/>
            <a:ext cx="257041" cy="411034"/>
          </a:xfrm>
          <a:prstGeom prst="rect">
            <a:avLst/>
          </a:prstGeom>
        </p:spPr>
      </p:pic>
      <p:pic>
        <p:nvPicPr>
          <p:cNvPr id="109" name="Picture 108" descr="oil ri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8175" y="2590800"/>
            <a:ext cx="257041" cy="411034"/>
          </a:xfrm>
          <a:prstGeom prst="rect">
            <a:avLst/>
          </a:prstGeom>
        </p:spPr>
      </p:pic>
      <p:pic>
        <p:nvPicPr>
          <p:cNvPr id="110" name="Picture 109" descr="oil ri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0919" y="2332166"/>
            <a:ext cx="257041" cy="411034"/>
          </a:xfrm>
          <a:prstGeom prst="rect">
            <a:avLst/>
          </a:prstGeom>
        </p:spPr>
      </p:pic>
      <p:pic>
        <p:nvPicPr>
          <p:cNvPr id="111" name="Picture 110" descr="oil ri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0575" y="2743200"/>
            <a:ext cx="257041" cy="411034"/>
          </a:xfrm>
          <a:prstGeom prst="rect">
            <a:avLst/>
          </a:prstGeom>
        </p:spPr>
      </p:pic>
      <p:pic>
        <p:nvPicPr>
          <p:cNvPr id="115" name="Picture 114" descr="oil ri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3400" y="4449634"/>
            <a:ext cx="257041" cy="411034"/>
          </a:xfrm>
          <a:prstGeom prst="rect">
            <a:avLst/>
          </a:prstGeom>
        </p:spPr>
      </p:pic>
      <p:pic>
        <p:nvPicPr>
          <p:cNvPr id="116" name="Picture 115" descr="oil ri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5800" y="4602034"/>
            <a:ext cx="257041" cy="411034"/>
          </a:xfrm>
          <a:prstGeom prst="rect">
            <a:avLst/>
          </a:prstGeom>
        </p:spPr>
      </p:pic>
      <p:pic>
        <p:nvPicPr>
          <p:cNvPr id="117" name="Picture 116" descr="oil ri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8200" y="4754434"/>
            <a:ext cx="257041" cy="411034"/>
          </a:xfrm>
          <a:prstGeom prst="rect">
            <a:avLst/>
          </a:prstGeom>
        </p:spPr>
      </p:pic>
      <p:pic>
        <p:nvPicPr>
          <p:cNvPr id="119" name="Picture 118" descr="oil ri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0600" y="4906834"/>
            <a:ext cx="257041" cy="411034"/>
          </a:xfrm>
          <a:prstGeom prst="rect">
            <a:avLst/>
          </a:prstGeom>
        </p:spPr>
      </p:pic>
      <p:pic>
        <p:nvPicPr>
          <p:cNvPr id="121" name="Picture 120" descr="Processin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6995" y="3172961"/>
            <a:ext cx="1030505" cy="637039"/>
          </a:xfrm>
          <a:prstGeom prst="rect">
            <a:avLst/>
          </a:prstGeom>
        </p:spPr>
      </p:pic>
      <p:sp>
        <p:nvSpPr>
          <p:cNvPr id="122" name="TextBox 121"/>
          <p:cNvSpPr txBox="1"/>
          <p:nvPr/>
        </p:nvSpPr>
        <p:spPr>
          <a:xfrm>
            <a:off x="5867128" y="1290935"/>
            <a:ext cx="914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Processing plant</a:t>
            </a:r>
            <a:endParaRPr lang="en-US" sz="1200" dirty="0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3838441" y="1802646"/>
            <a:ext cx="633479" cy="78815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31" idx="0"/>
          </p:cNvCxnSpPr>
          <p:nvPr/>
        </p:nvCxnSpPr>
        <p:spPr>
          <a:xfrm>
            <a:off x="4495800" y="1802645"/>
            <a:ext cx="462446" cy="28696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59" idx="2"/>
          </p:cNvCxnSpPr>
          <p:nvPr/>
        </p:nvCxnSpPr>
        <p:spPr>
          <a:xfrm>
            <a:off x="4573248" y="3581400"/>
            <a:ext cx="889250" cy="23683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95" idx="0"/>
          </p:cNvCxnSpPr>
          <p:nvPr/>
        </p:nvCxnSpPr>
        <p:spPr>
          <a:xfrm flipV="1">
            <a:off x="2697846" y="3657601"/>
            <a:ext cx="1035954" cy="12236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>
            <a:stCxn id="107" idx="0"/>
          </p:cNvCxnSpPr>
          <p:nvPr/>
        </p:nvCxnSpPr>
        <p:spPr>
          <a:xfrm flipH="1" flipV="1">
            <a:off x="6248400" y="2232883"/>
            <a:ext cx="633496" cy="531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6248400" y="2196723"/>
            <a:ext cx="417772" cy="96581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6982316" y="3799581"/>
            <a:ext cx="75859" cy="31373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7086600" y="3627566"/>
            <a:ext cx="252495" cy="471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118" idx="2"/>
          </p:cNvCxnSpPr>
          <p:nvPr/>
        </p:nvCxnSpPr>
        <p:spPr>
          <a:xfrm flipV="1">
            <a:off x="5040609" y="4807552"/>
            <a:ext cx="521990" cy="1029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endCxn id="59" idx="4"/>
          </p:cNvCxnSpPr>
          <p:nvPr/>
        </p:nvCxnSpPr>
        <p:spPr>
          <a:xfrm flipH="1" flipV="1">
            <a:off x="5558264" y="3914001"/>
            <a:ext cx="36472" cy="94043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 descr="Processin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1000" y="1295400"/>
            <a:ext cx="1133555" cy="70074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114800" y="1802645"/>
            <a:ext cx="1231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Processing plant</a:t>
            </a:r>
            <a:endParaRPr lang="en-US" sz="1200" dirty="0"/>
          </a:p>
        </p:txBody>
      </p:sp>
      <p:pic>
        <p:nvPicPr>
          <p:cNvPr id="123" name="Picture 122" descr="Processin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7399" y="1771385"/>
            <a:ext cx="1018475" cy="6296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10200" y="2133600"/>
            <a:ext cx="5928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DFW</a:t>
            </a:r>
            <a:endParaRPr lang="en-US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4573248" y="2700586"/>
            <a:ext cx="156203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Electric Generating Plant</a:t>
            </a:r>
            <a:endParaRPr lang="en-US" sz="1050" dirty="0"/>
          </a:p>
        </p:txBody>
      </p:sp>
      <p:sp>
        <p:nvSpPr>
          <p:cNvPr id="8" name="TextBox 7"/>
          <p:cNvSpPr txBox="1"/>
          <p:nvPr/>
        </p:nvSpPr>
        <p:spPr>
          <a:xfrm>
            <a:off x="4948813" y="3429000"/>
            <a:ext cx="6899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Austin</a:t>
            </a:r>
            <a:endParaRPr lang="en-US" sz="1400" dirty="0"/>
          </a:p>
        </p:txBody>
      </p:sp>
      <p:sp>
        <p:nvSpPr>
          <p:cNvPr id="120" name="TextBox 119"/>
          <p:cNvSpPr txBox="1"/>
          <p:nvPr/>
        </p:nvSpPr>
        <p:spPr>
          <a:xfrm>
            <a:off x="3568792" y="3609201"/>
            <a:ext cx="1231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Processing plant</a:t>
            </a:r>
            <a:endParaRPr lang="en-US" sz="1200" dirty="0"/>
          </a:p>
        </p:txBody>
      </p:sp>
      <p:pic>
        <p:nvPicPr>
          <p:cNvPr id="118" name="Picture 117" descr="oil ri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0944" y="4495799"/>
            <a:ext cx="259329" cy="414693"/>
          </a:xfrm>
          <a:prstGeom prst="rect">
            <a:avLst/>
          </a:prstGeom>
        </p:spPr>
      </p:pic>
      <p:cxnSp>
        <p:nvCxnSpPr>
          <p:cNvPr id="144" name="Straight Connector 143"/>
          <p:cNvCxnSpPr>
            <a:stCxn id="95" idx="0"/>
          </p:cNvCxnSpPr>
          <p:nvPr/>
        </p:nvCxnSpPr>
        <p:spPr>
          <a:xfrm>
            <a:off x="2697846" y="3779966"/>
            <a:ext cx="2896889" cy="10275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4" name="Picture 113" descr="oil ri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8544" y="4343399"/>
            <a:ext cx="259329" cy="414693"/>
          </a:xfrm>
          <a:prstGeom prst="rect">
            <a:avLst/>
          </a:prstGeom>
        </p:spPr>
      </p:pic>
      <p:pic>
        <p:nvPicPr>
          <p:cNvPr id="113" name="Picture 112" descr="oil ri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6144" y="4190999"/>
            <a:ext cx="259329" cy="414693"/>
          </a:xfrm>
          <a:prstGeom prst="rect">
            <a:avLst/>
          </a:prstGeom>
        </p:spPr>
      </p:pic>
      <p:pic>
        <p:nvPicPr>
          <p:cNvPr id="112" name="Picture 111" descr="oil ri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3744" y="4038599"/>
            <a:ext cx="259329" cy="414693"/>
          </a:xfrm>
          <a:prstGeom prst="rect">
            <a:avLst/>
          </a:prstGeom>
        </p:spPr>
      </p:pic>
      <p:pic>
        <p:nvPicPr>
          <p:cNvPr id="72" name="Picture 71" descr="Refinery II.psd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21197" y="4648200"/>
            <a:ext cx="674803" cy="719519"/>
          </a:xfrm>
          <a:prstGeom prst="rect">
            <a:avLst/>
          </a:prstGeom>
        </p:spPr>
      </p:pic>
      <p:pic>
        <p:nvPicPr>
          <p:cNvPr id="52" name="Picture 51" descr="fractionator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53200" y="3030702"/>
            <a:ext cx="721325" cy="855498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6398443" y="3761601"/>
            <a:ext cx="9929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</a:t>
            </a:r>
            <a:r>
              <a:rPr lang="en-US" sz="1200" dirty="0" smtClean="0"/>
              <a:t>ractionator</a:t>
            </a:r>
            <a:endParaRPr lang="en-US" sz="1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872958" y="5285601"/>
            <a:ext cx="171850" cy="20079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Picture 73" descr="Processin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9355" y="2953051"/>
            <a:ext cx="1098760" cy="679233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5170273" y="1771385"/>
            <a:ext cx="483757" cy="72798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6" idx="2"/>
          </p:cNvCxnSpPr>
          <p:nvPr/>
        </p:nvCxnSpPr>
        <p:spPr>
          <a:xfrm flipH="1">
            <a:off x="5706650" y="2183241"/>
            <a:ext cx="448849" cy="2581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262137" y="5305961"/>
            <a:ext cx="29724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Drilled 30,000 new wells</a:t>
            </a:r>
          </a:p>
          <a:p>
            <a:r>
              <a:rPr lang="en-US" sz="2000" dirty="0" smtClean="0"/>
              <a:t>Refinery </a:t>
            </a:r>
            <a:r>
              <a:rPr lang="en-US" sz="2000" dirty="0"/>
              <a:t>expansion </a:t>
            </a:r>
            <a:endParaRPr lang="en-US" sz="2000" dirty="0" smtClean="0"/>
          </a:p>
          <a:p>
            <a:r>
              <a:rPr lang="en-US" sz="2000" dirty="0" smtClean="0"/>
              <a:t>Chemical plant </a:t>
            </a:r>
            <a:endParaRPr lang="en-US" sz="2000" dirty="0"/>
          </a:p>
          <a:p>
            <a:r>
              <a:rPr lang="en-US" sz="2000" dirty="0" smtClean="0"/>
              <a:t>Fractionator expansion</a:t>
            </a:r>
            <a:endParaRPr lang="en-US" sz="2000" dirty="0"/>
          </a:p>
        </p:txBody>
      </p:sp>
      <p:cxnSp>
        <p:nvCxnSpPr>
          <p:cNvPr id="92" name="Straight Connector 91"/>
          <p:cNvCxnSpPr/>
          <p:nvPr/>
        </p:nvCxnSpPr>
        <p:spPr>
          <a:xfrm flipV="1">
            <a:off x="4174096" y="2700586"/>
            <a:ext cx="321704" cy="73148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endCxn id="99" idx="2"/>
          </p:cNvCxnSpPr>
          <p:nvPr/>
        </p:nvCxnSpPr>
        <p:spPr>
          <a:xfrm flipH="1" flipV="1">
            <a:off x="3820265" y="2590800"/>
            <a:ext cx="170576" cy="70186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endCxn id="2" idx="1"/>
          </p:cNvCxnSpPr>
          <p:nvPr/>
        </p:nvCxnSpPr>
        <p:spPr>
          <a:xfrm>
            <a:off x="5576500" y="3810000"/>
            <a:ext cx="1422436" cy="36361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4865473" y="2590800"/>
            <a:ext cx="752870" cy="1066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59" idx="3"/>
          </p:cNvCxnSpPr>
          <p:nvPr/>
        </p:nvCxnSpPr>
        <p:spPr>
          <a:xfrm flipV="1">
            <a:off x="5490547" y="2841771"/>
            <a:ext cx="1062653" cy="104418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07" idx="2"/>
          </p:cNvCxnSpPr>
          <p:nvPr/>
        </p:nvCxnSpPr>
        <p:spPr>
          <a:xfrm flipH="1">
            <a:off x="6781800" y="2697034"/>
            <a:ext cx="100096" cy="59563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07" idx="2"/>
          </p:cNvCxnSpPr>
          <p:nvPr/>
        </p:nvCxnSpPr>
        <p:spPr>
          <a:xfrm>
            <a:off x="6881896" y="2697034"/>
            <a:ext cx="457199" cy="9605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 70" descr="Refinery II.psd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49354" y="3391793"/>
            <a:ext cx="638450" cy="680757"/>
          </a:xfrm>
          <a:prstGeom prst="rect">
            <a:avLst/>
          </a:prstGeom>
        </p:spPr>
      </p:pic>
      <p:cxnSp>
        <p:nvCxnSpPr>
          <p:cNvPr id="39" name="Straight Connector 38"/>
          <p:cNvCxnSpPr>
            <a:stCxn id="2" idx="7"/>
          </p:cNvCxnSpPr>
          <p:nvPr/>
        </p:nvCxnSpPr>
        <p:spPr>
          <a:xfrm flipV="1">
            <a:off x="7174264" y="3991808"/>
            <a:ext cx="293352" cy="18180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7212847" y="4293759"/>
            <a:ext cx="212713" cy="496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Picture 69" descr="Processin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0465" y="4129131"/>
            <a:ext cx="962935" cy="595269"/>
          </a:xfrm>
          <a:prstGeom prst="rect">
            <a:avLst/>
          </a:prstGeom>
        </p:spPr>
      </p:pic>
      <p:cxnSp>
        <p:nvCxnSpPr>
          <p:cNvPr id="55" name="Straight Connector 54"/>
          <p:cNvCxnSpPr/>
          <p:nvPr/>
        </p:nvCxnSpPr>
        <p:spPr>
          <a:xfrm>
            <a:off x="4453744" y="3799581"/>
            <a:ext cx="59752" cy="19676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endCxn id="2" idx="2"/>
          </p:cNvCxnSpPr>
          <p:nvPr/>
        </p:nvCxnSpPr>
        <p:spPr>
          <a:xfrm>
            <a:off x="2673966" y="3779966"/>
            <a:ext cx="4288659" cy="4872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4135411" y="3661082"/>
            <a:ext cx="19769" cy="63267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2" idx="0"/>
          </p:cNvCxnSpPr>
          <p:nvPr/>
        </p:nvCxnSpPr>
        <p:spPr>
          <a:xfrm flipV="1">
            <a:off x="7086600" y="3429000"/>
            <a:ext cx="338960" cy="70584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473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06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102</Words>
  <Application>Microsoft Office PowerPoint</Application>
  <PresentationFormat>On-screen Show (4:3)</PresentationFormat>
  <Paragraphs>48</Paragraphs>
  <Slides>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2013 Legislative Summit Energy in Texas:  Threats and Opportunities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2013 Legislative Summit Energy in Texas:  Threats and Opportunities</dc:title>
  <dc:creator>Betty Medlock</dc:creator>
  <cp:lastModifiedBy>Betty Medlock</cp:lastModifiedBy>
  <cp:revision>39</cp:revision>
  <cp:lastPrinted>2013-02-01T17:14:55Z</cp:lastPrinted>
  <dcterms:created xsi:type="dcterms:W3CDTF">2013-02-01T03:18:42Z</dcterms:created>
  <dcterms:modified xsi:type="dcterms:W3CDTF">2013-02-12T17:14:42Z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