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95" r:id="rId1"/>
    <p:sldMasterId id="2147484346" r:id="rId2"/>
  </p:sldMasterIdLst>
  <p:notesMasterIdLst>
    <p:notesMasterId r:id="rId15"/>
  </p:notesMasterIdLst>
  <p:handoutMasterIdLst>
    <p:handoutMasterId r:id="rId16"/>
  </p:handoutMasterIdLst>
  <p:sldIdLst>
    <p:sldId id="256" r:id="rId3"/>
    <p:sldId id="257" r:id="rId4"/>
    <p:sldId id="321" r:id="rId5"/>
    <p:sldId id="349" r:id="rId6"/>
    <p:sldId id="350" r:id="rId7"/>
    <p:sldId id="351" r:id="rId8"/>
    <p:sldId id="352" r:id="rId9"/>
    <p:sldId id="353" r:id="rId10"/>
    <p:sldId id="354" r:id="rId11"/>
    <p:sldId id="344" r:id="rId12"/>
    <p:sldId id="293" r:id="rId13"/>
    <p:sldId id="297" r:id="rId1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ECEF"/>
    <a:srgbClr val="FC0000"/>
    <a:srgbClr val="000000"/>
    <a:srgbClr val="00F600"/>
    <a:srgbClr val="FCF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32" autoAdjust="0"/>
    <p:restoredTop sz="94743" autoAdjust="0"/>
  </p:normalViewPr>
  <p:slideViewPr>
    <p:cSldViewPr>
      <p:cViewPr>
        <p:scale>
          <a:sx n="90" d="100"/>
          <a:sy n="90" d="100"/>
        </p:scale>
        <p:origin x="-72"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034"/>
    </p:cViewPr>
  </p:sorterViewPr>
  <p:notesViewPr>
    <p:cSldViewPr>
      <p:cViewPr varScale="1">
        <p:scale>
          <a:sx n="52" d="100"/>
          <a:sy n="52" d="100"/>
        </p:scale>
        <p:origin x="-1686"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dirty="0">
                <a:latin typeface="Arial" charset="0"/>
                <a:cs typeface="Arial" charset="0"/>
              </a:defRPr>
            </a:lvl1pPr>
          </a:lstStyle>
          <a:p>
            <a:pPr>
              <a:defRPr/>
            </a:pPr>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F595629E-9127-412D-958C-1DE4331C34D9}" type="datetimeFigureOut">
              <a:rPr lang="en-US"/>
              <a:pPr>
                <a:defRPr/>
              </a:pPr>
              <a:t>3/7/2013</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dirty="0">
                <a:latin typeface="Arial" charset="0"/>
                <a:cs typeface="Arial" charset="0"/>
              </a:defRPr>
            </a:lvl1pPr>
          </a:lstStyle>
          <a:p>
            <a:pPr>
              <a:defRPr/>
            </a:pP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543A7EE8-213E-4AED-8BCB-859A86DF5F49}" type="slidenum">
              <a:rPr lang="en-US"/>
              <a:pPr>
                <a:defRPr/>
              </a:pPr>
              <a:t>‹#›</a:t>
            </a:fld>
            <a:endParaRPr lang="en-US" dirty="0"/>
          </a:p>
        </p:txBody>
      </p:sp>
    </p:spTree>
    <p:extLst>
      <p:ext uri="{BB962C8B-B14F-4D97-AF65-F5344CB8AC3E}">
        <p14:creationId xmlns:p14="http://schemas.microsoft.com/office/powerpoint/2010/main" val="40306416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dirty="0">
                <a:latin typeface="+mn-lt"/>
                <a:cs typeface="+mn-cs"/>
              </a:defRPr>
            </a:lvl1pPr>
          </a:lstStyle>
          <a:p>
            <a:pPr>
              <a:defRPr/>
            </a:pPr>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70F19185-86BC-4ACB-8398-6FEA8D23C976}" type="datetimeFigureOut">
              <a:rPr lang="en-US"/>
              <a:pPr>
                <a:defRPr/>
              </a:pPr>
              <a:t>3/7/2013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dirty="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3B79CE76-3853-4041-9250-9B1295DD61A8}" type="slidenum">
              <a:rPr lang="en-US"/>
              <a:pPr>
                <a:defRPr/>
              </a:pPr>
              <a:t>‹#›</a:t>
            </a:fld>
            <a:endParaRPr lang="en-US" dirty="0"/>
          </a:p>
        </p:txBody>
      </p:sp>
    </p:spTree>
    <p:extLst>
      <p:ext uri="{BB962C8B-B14F-4D97-AF65-F5344CB8AC3E}">
        <p14:creationId xmlns:p14="http://schemas.microsoft.com/office/powerpoint/2010/main" val="94795567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3D27051A-726D-470F-B022-0172277F7415}"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buFont typeface="Wingdings" pitchFamily="2" charset="2"/>
              <a:buChar char="§"/>
            </a:pPr>
            <a:r>
              <a:rPr lang="en-US" dirty="0" smtClean="0"/>
              <a:t>The U.S. Department of Commerce (DOC) is the lead advocate in the U.S. government for business and DOC’s international trade role is to promote U.S. trade by strengthening industry competitiveness and reducing tariff and non tariff barriers.</a:t>
            </a:r>
          </a:p>
          <a:p>
            <a:pPr eaLnBrk="1" hangingPunct="1">
              <a:buFont typeface="Wingdings" pitchFamily="2" charset="2"/>
              <a:buChar char="§"/>
            </a:pPr>
            <a:r>
              <a:rPr lang="en-US" dirty="0" smtClean="0"/>
              <a:t>I direct the Office of Health and Consumer Goods and my office focuses on medical devices, pharmaceuticals, biotechnology, and a wide array of consumer goods products, including processed foods.</a:t>
            </a:r>
          </a:p>
          <a:p>
            <a:pPr eaLnBrk="1" hangingPunct="1">
              <a:buFont typeface="Wingdings" pitchFamily="2" charset="2"/>
              <a:buChar char="§"/>
            </a:pPr>
            <a:r>
              <a:rPr lang="en-US" dirty="0" smtClean="0"/>
              <a:t>We work closely with industry to understand their challenges and opportunities in overseas markets.</a:t>
            </a:r>
          </a:p>
          <a:p>
            <a:pPr eaLnBrk="1" hangingPunct="1">
              <a:buFont typeface="Wingdings" pitchFamily="2" charset="2"/>
              <a:buChar char="§"/>
            </a:pPr>
            <a:r>
              <a:rPr lang="en-US" dirty="0" smtClean="0"/>
              <a:t>We solicit the assistance of experts (such as USFDA staff) when it comes to finding technical regulatory solutions in many of the markets we focus on.</a:t>
            </a:r>
          </a:p>
        </p:txBody>
      </p:sp>
      <p:sp>
        <p:nvSpPr>
          <p:cNvPr id="21508" name="Slide Number Placeholder 3"/>
          <p:cNvSpPr>
            <a:spLocks noGrp="1"/>
          </p:cNvSpPr>
          <p:nvPr>
            <p:ph type="sldNum" sz="quarter" idx="5"/>
          </p:nvPr>
        </p:nvSpPr>
        <p:spPr/>
        <p:txBody>
          <a:bodyPr/>
          <a:lstStyle/>
          <a:p>
            <a:pPr>
              <a:defRPr/>
            </a:pPr>
            <a:fld id="{66762A9A-747C-47C4-8EB1-6BB06844B058}" type="slidenum">
              <a:rPr lang="en-US">
                <a:latin typeface="Times"/>
              </a:rPr>
              <a:pPr>
                <a:defRPr/>
              </a:pPr>
              <a:t>3</a:t>
            </a:fld>
            <a:endParaRPr lang="en-US" dirty="0">
              <a:latin typeface="Times"/>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39" descr="title1e.jpg                                                    00293B0BMacintosh HD                   BD7F38D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1027"/>
          <p:cNvSpPr>
            <a:spLocks noGrp="1" noChangeArrowheads="1"/>
          </p:cNvSpPr>
          <p:nvPr>
            <p:ph type="ctrTitle"/>
          </p:nvPr>
        </p:nvSpPr>
        <p:spPr>
          <a:xfrm>
            <a:off x="3124200" y="1828800"/>
            <a:ext cx="5410200" cy="1143000"/>
          </a:xfrm>
        </p:spPr>
        <p:txBody>
          <a:bodyPr/>
          <a:lstStyle>
            <a:lvl1pPr>
              <a:defRPr sz="4400">
                <a:solidFill>
                  <a:srgbClr val="0067AB"/>
                </a:solidFill>
              </a:defRPr>
            </a:lvl1pPr>
          </a:lstStyle>
          <a:p>
            <a:r>
              <a:rPr lang="en-US"/>
              <a:t>Click to edit Master title style</a:t>
            </a:r>
          </a:p>
        </p:txBody>
      </p:sp>
      <p:sp>
        <p:nvSpPr>
          <p:cNvPr id="9220" name="Rectangle 1028"/>
          <p:cNvSpPr>
            <a:spLocks noGrp="1" noChangeArrowheads="1"/>
          </p:cNvSpPr>
          <p:nvPr>
            <p:ph type="subTitle" idx="1"/>
          </p:nvPr>
        </p:nvSpPr>
        <p:spPr>
          <a:xfrm>
            <a:off x="3124200" y="3276600"/>
            <a:ext cx="5410200" cy="1752600"/>
          </a:xfrm>
        </p:spPr>
        <p:txBody>
          <a:bodyPr/>
          <a:lstStyle>
            <a:lvl1pPr marL="0" indent="0">
              <a:buFontTx/>
              <a:buNone/>
              <a:defRPr sz="2800"/>
            </a:lvl1pPr>
          </a:lstStyle>
          <a:p>
            <a:r>
              <a:rPr lang="en-US"/>
              <a:t>Click to edit Master subtitle style</a:t>
            </a:r>
          </a:p>
        </p:txBody>
      </p:sp>
    </p:spTree>
    <p:extLst>
      <p:ext uri="{BB962C8B-B14F-4D97-AF65-F5344CB8AC3E}">
        <p14:creationId xmlns:p14="http://schemas.microsoft.com/office/powerpoint/2010/main" val="190377894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p:txBody>
          <a:bodyPr/>
          <a:lstStyle>
            <a:lvl1pPr eaLnBrk="1" hangingPunct="1">
              <a:defRPr dirty="0">
                <a:cs typeface="Arial" charset="0"/>
              </a:defRPr>
            </a:lvl1pPr>
          </a:lstStyle>
          <a:p>
            <a:pPr>
              <a:defRPr/>
            </a:pPr>
            <a:endParaRPr lang="en-US" dirty="0"/>
          </a:p>
        </p:txBody>
      </p:sp>
      <p:sp>
        <p:nvSpPr>
          <p:cNvPr id="5" name="Rectangle 5"/>
          <p:cNvSpPr>
            <a:spLocks noGrp="1" noChangeArrowheads="1"/>
          </p:cNvSpPr>
          <p:nvPr>
            <p:ph type="sldNum" sz="quarter" idx="11"/>
          </p:nvPr>
        </p:nvSpPr>
        <p:spPr/>
        <p:txBody>
          <a:bodyPr/>
          <a:lstStyle>
            <a:lvl1pPr eaLnBrk="1" hangingPunct="1">
              <a:defRPr>
                <a:cs typeface="Arial" charset="0"/>
              </a:defRPr>
            </a:lvl1pPr>
          </a:lstStyle>
          <a:p>
            <a:pPr>
              <a:defRPr/>
            </a:pPr>
            <a:fld id="{C7314D37-B2E6-4265-A808-DA662ADCF7C7}" type="slidenum">
              <a:rPr lang="en-US"/>
              <a:pPr>
                <a:defRPr/>
              </a:pPr>
              <a:t>‹#›</a:t>
            </a:fld>
            <a:endParaRPr lang="en-US" sz="1400" dirty="0">
              <a:latin typeface="Georgia"/>
            </a:endParaRPr>
          </a:p>
        </p:txBody>
      </p:sp>
    </p:spTree>
    <p:extLst>
      <p:ext uri="{BB962C8B-B14F-4D97-AF65-F5344CB8AC3E}">
        <p14:creationId xmlns:p14="http://schemas.microsoft.com/office/powerpoint/2010/main" val="2726544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81750" y="152400"/>
            <a:ext cx="20764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52400"/>
            <a:ext cx="60769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p:txBody>
          <a:bodyPr/>
          <a:lstStyle>
            <a:lvl1pPr eaLnBrk="1" hangingPunct="1">
              <a:defRPr dirty="0">
                <a:cs typeface="Arial" charset="0"/>
              </a:defRPr>
            </a:lvl1pPr>
          </a:lstStyle>
          <a:p>
            <a:pPr>
              <a:defRPr/>
            </a:pPr>
            <a:endParaRPr lang="en-US" dirty="0"/>
          </a:p>
        </p:txBody>
      </p:sp>
      <p:sp>
        <p:nvSpPr>
          <p:cNvPr id="5" name="Rectangle 5"/>
          <p:cNvSpPr>
            <a:spLocks noGrp="1" noChangeArrowheads="1"/>
          </p:cNvSpPr>
          <p:nvPr>
            <p:ph type="sldNum" sz="quarter" idx="11"/>
          </p:nvPr>
        </p:nvSpPr>
        <p:spPr/>
        <p:txBody>
          <a:bodyPr/>
          <a:lstStyle>
            <a:lvl1pPr eaLnBrk="1" hangingPunct="1">
              <a:defRPr>
                <a:cs typeface="Arial" charset="0"/>
              </a:defRPr>
            </a:lvl1pPr>
          </a:lstStyle>
          <a:p>
            <a:pPr>
              <a:defRPr/>
            </a:pPr>
            <a:fld id="{C91C9562-2F2D-4767-9562-70D5653C8542}" type="slidenum">
              <a:rPr lang="en-US"/>
              <a:pPr>
                <a:defRPr/>
              </a:pPr>
              <a:t>‹#›</a:t>
            </a:fld>
            <a:endParaRPr lang="en-US" sz="1400" dirty="0">
              <a:latin typeface="Georgia"/>
            </a:endParaRPr>
          </a:p>
        </p:txBody>
      </p:sp>
    </p:spTree>
    <p:extLst>
      <p:ext uri="{BB962C8B-B14F-4D97-AF65-F5344CB8AC3E}">
        <p14:creationId xmlns:p14="http://schemas.microsoft.com/office/powerpoint/2010/main" val="202586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7239000" cy="9144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219200" y="2209800"/>
            <a:ext cx="7239000" cy="3886200"/>
          </a:xfrm>
        </p:spPr>
        <p:txBody>
          <a:bodyPr/>
          <a:lstStyle/>
          <a:p>
            <a:pPr lvl="0"/>
            <a:endParaRPr lang="en-US" noProof="0" dirty="0" smtClean="0"/>
          </a:p>
        </p:txBody>
      </p:sp>
      <p:sp>
        <p:nvSpPr>
          <p:cNvPr id="4" name="Rectangle 4"/>
          <p:cNvSpPr>
            <a:spLocks noGrp="1" noChangeArrowheads="1"/>
          </p:cNvSpPr>
          <p:nvPr>
            <p:ph type="ftr" sz="quarter" idx="10"/>
          </p:nvPr>
        </p:nvSpPr>
        <p:spPr/>
        <p:txBody>
          <a:bodyPr/>
          <a:lstStyle>
            <a:lvl1pPr eaLnBrk="1" hangingPunct="1">
              <a:defRPr dirty="0">
                <a:cs typeface="Arial" charset="0"/>
              </a:defRPr>
            </a:lvl1pPr>
          </a:lstStyle>
          <a:p>
            <a:pPr>
              <a:defRPr/>
            </a:pPr>
            <a:endParaRPr lang="en-US" dirty="0"/>
          </a:p>
        </p:txBody>
      </p:sp>
      <p:sp>
        <p:nvSpPr>
          <p:cNvPr id="5" name="Rectangle 5"/>
          <p:cNvSpPr>
            <a:spLocks noGrp="1" noChangeArrowheads="1"/>
          </p:cNvSpPr>
          <p:nvPr>
            <p:ph type="sldNum" sz="quarter" idx="11"/>
          </p:nvPr>
        </p:nvSpPr>
        <p:spPr/>
        <p:txBody>
          <a:bodyPr/>
          <a:lstStyle>
            <a:lvl1pPr eaLnBrk="1" hangingPunct="1">
              <a:defRPr>
                <a:cs typeface="Arial" charset="0"/>
              </a:defRPr>
            </a:lvl1pPr>
          </a:lstStyle>
          <a:p>
            <a:pPr>
              <a:defRPr/>
            </a:pPr>
            <a:fld id="{FB8B9F9D-4467-49C6-91C2-98AB6308113A}" type="slidenum">
              <a:rPr lang="en-US"/>
              <a:pPr>
                <a:defRPr/>
              </a:pPr>
              <a:t>‹#›</a:t>
            </a:fld>
            <a:endParaRPr lang="en-US" sz="1400" dirty="0">
              <a:latin typeface="Georgia"/>
            </a:endParaRPr>
          </a:p>
        </p:txBody>
      </p:sp>
    </p:spTree>
    <p:extLst>
      <p:ext uri="{BB962C8B-B14F-4D97-AF65-F5344CB8AC3E}">
        <p14:creationId xmlns:p14="http://schemas.microsoft.com/office/powerpoint/2010/main" val="9593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0DF213F0-7836-48CF-BE8B-9A8D5F8DB0E1}" type="datetime1">
              <a:rPr lang="en-US"/>
              <a:pPr>
                <a:defRPr/>
              </a:pPr>
              <a:t>3/7/2013</a:t>
            </a:fld>
            <a:endParaRPr lang="en-US" dirty="0"/>
          </a:p>
        </p:txBody>
      </p:sp>
      <p:sp>
        <p:nvSpPr>
          <p:cNvPr id="12" name="Footer Placeholder 16"/>
          <p:cNvSpPr>
            <a:spLocks noGrp="1"/>
          </p:cNvSpPr>
          <p:nvPr>
            <p:ph type="ftr" sz="quarter" idx="11"/>
          </p:nvPr>
        </p:nvSpPr>
        <p:spPr/>
        <p:txBody>
          <a:bodyPr/>
          <a:lstStyle>
            <a:lvl1pPr>
              <a:defRPr dirty="0"/>
            </a:lvl1pPr>
          </a:lstStyle>
          <a:p>
            <a:pPr>
              <a:defRPr/>
            </a:pPr>
            <a:endParaRPr lang="en-US" dirty="0"/>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D3814B3B-6478-4377-85E5-FF673C5AFC7F}" type="slidenum">
              <a:rPr lang="en-US"/>
              <a:pPr>
                <a:defRPr/>
              </a:pPr>
              <a:t>‹#›</a:t>
            </a:fld>
            <a:endParaRPr lang="en-US" dirty="0"/>
          </a:p>
        </p:txBody>
      </p:sp>
    </p:spTree>
    <p:extLst>
      <p:ext uri="{BB962C8B-B14F-4D97-AF65-F5344CB8AC3E}">
        <p14:creationId xmlns:p14="http://schemas.microsoft.com/office/powerpoint/2010/main" val="265806371"/>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EC8C79A-0E87-46A7-867B-2253BC85F710}" type="datetime1">
              <a:rPr lang="en-US"/>
              <a:pPr>
                <a:defRPr/>
              </a:pPr>
              <a:t>3/7/2013</a:t>
            </a:fld>
            <a:endParaRPr lang="en-US" dirty="0"/>
          </a:p>
        </p:txBody>
      </p:sp>
      <p:sp>
        <p:nvSpPr>
          <p:cNvPr id="5" name="Footer Placeholder 4"/>
          <p:cNvSpPr>
            <a:spLocks noGrp="1"/>
          </p:cNvSpPr>
          <p:nvPr>
            <p:ph type="ftr" sz="quarter" idx="11"/>
          </p:nvPr>
        </p:nvSpPr>
        <p:spPr/>
        <p:txBody>
          <a:bodyPr/>
          <a:lstStyle>
            <a:lvl1pPr>
              <a:defRPr dirty="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A3C666A-1E4E-4380-8C4D-886B91E87BCA}" type="slidenum">
              <a:rPr lang="en-US"/>
              <a:pPr>
                <a:defRPr/>
              </a:pPr>
              <a:t>‹#›</a:t>
            </a:fld>
            <a:endParaRPr lang="en-US" dirty="0"/>
          </a:p>
        </p:txBody>
      </p:sp>
    </p:spTree>
    <p:extLst>
      <p:ext uri="{BB962C8B-B14F-4D97-AF65-F5344CB8AC3E}">
        <p14:creationId xmlns:p14="http://schemas.microsoft.com/office/powerpoint/2010/main" val="750109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F0973085-0BEF-46AE-A420-B2BFB0B072F6}" type="datetime1">
              <a:rPr lang="en-US"/>
              <a:pPr>
                <a:defRPr/>
              </a:pPr>
              <a:t>3/7/2013</a:t>
            </a:fld>
            <a:endParaRPr lang="en-US" dirty="0"/>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dirty="0"/>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D29E081B-36FD-4FBD-8946-05AF412C7101}" type="slidenum">
              <a:rPr lang="en-US"/>
              <a:pPr>
                <a:defRPr/>
              </a:pPr>
              <a:t>‹#›</a:t>
            </a:fld>
            <a:endParaRPr lang="en-US" dirty="0"/>
          </a:p>
        </p:txBody>
      </p:sp>
    </p:spTree>
    <p:extLst>
      <p:ext uri="{BB962C8B-B14F-4D97-AF65-F5344CB8AC3E}">
        <p14:creationId xmlns:p14="http://schemas.microsoft.com/office/powerpoint/2010/main" val="1517977502"/>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E24F181B-EE7C-458B-8466-26D819D3EC14}" type="datetime1">
              <a:rPr lang="en-US"/>
              <a:pPr>
                <a:defRPr/>
              </a:pPr>
              <a:t>3/7/2013</a:t>
            </a:fld>
            <a:endParaRPr lang="en-US" dirty="0"/>
          </a:p>
        </p:txBody>
      </p:sp>
      <p:sp>
        <p:nvSpPr>
          <p:cNvPr id="6" name="Footer Placeholder 5"/>
          <p:cNvSpPr>
            <a:spLocks noGrp="1"/>
          </p:cNvSpPr>
          <p:nvPr>
            <p:ph type="ftr" sz="quarter" idx="11"/>
          </p:nvPr>
        </p:nvSpPr>
        <p:spPr/>
        <p:txBody>
          <a:bodyPr/>
          <a:lstStyle>
            <a:lvl1pPr>
              <a:defRPr dirty="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FA4A693D-CFA7-443C-BC39-185D13F6F763}" type="slidenum">
              <a:rPr lang="en-US"/>
              <a:pPr>
                <a:defRPr/>
              </a:pPr>
              <a:t>‹#›</a:t>
            </a:fld>
            <a:endParaRPr lang="en-US" dirty="0"/>
          </a:p>
        </p:txBody>
      </p:sp>
    </p:spTree>
    <p:extLst>
      <p:ext uri="{BB962C8B-B14F-4D97-AF65-F5344CB8AC3E}">
        <p14:creationId xmlns:p14="http://schemas.microsoft.com/office/powerpoint/2010/main" val="14057384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AB6936B0-7024-4B67-B4FD-E9581ADEA814}" type="datetime1">
              <a:rPr lang="en-US"/>
              <a:pPr>
                <a:defRPr/>
              </a:pPr>
              <a:t>3/7/2013</a:t>
            </a:fld>
            <a:endParaRPr lang="en-US" dirty="0"/>
          </a:p>
        </p:txBody>
      </p:sp>
      <p:sp>
        <p:nvSpPr>
          <p:cNvPr id="8" name="Footer Placeholder 7"/>
          <p:cNvSpPr>
            <a:spLocks noGrp="1"/>
          </p:cNvSpPr>
          <p:nvPr>
            <p:ph type="ftr" sz="quarter" idx="11"/>
          </p:nvPr>
        </p:nvSpPr>
        <p:spPr/>
        <p:txBody>
          <a:bodyPr/>
          <a:lstStyle>
            <a:lvl1pPr>
              <a:defRPr dirty="0"/>
            </a:lvl1pPr>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63BB216C-4EE6-40C6-A3D5-CC228CD8CC82}" type="slidenum">
              <a:rPr lang="en-US"/>
              <a:pPr>
                <a:defRPr/>
              </a:pPr>
              <a:t>‹#›</a:t>
            </a:fld>
            <a:endParaRPr lang="en-US" dirty="0"/>
          </a:p>
        </p:txBody>
      </p:sp>
    </p:spTree>
    <p:extLst>
      <p:ext uri="{BB962C8B-B14F-4D97-AF65-F5344CB8AC3E}">
        <p14:creationId xmlns:p14="http://schemas.microsoft.com/office/powerpoint/2010/main" val="34087364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E227176D-88A1-43E5-BC37-F3A0E69E2600}" type="datetime1">
              <a:rPr lang="en-US"/>
              <a:pPr>
                <a:defRPr/>
              </a:pPr>
              <a:t>3/7/2013</a:t>
            </a:fld>
            <a:endParaRPr lang="en-US" dirty="0"/>
          </a:p>
        </p:txBody>
      </p:sp>
      <p:sp>
        <p:nvSpPr>
          <p:cNvPr id="4" name="Footer Placeholder 3"/>
          <p:cNvSpPr>
            <a:spLocks noGrp="1"/>
          </p:cNvSpPr>
          <p:nvPr>
            <p:ph type="ftr" sz="quarter" idx="11"/>
          </p:nvPr>
        </p:nvSpPr>
        <p:spPr/>
        <p:txBody>
          <a:bodyPr/>
          <a:lstStyle>
            <a:lvl1pPr>
              <a:defRPr dirty="0"/>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8214062F-9FDA-4A83-BFFA-06280219FD49}" type="slidenum">
              <a:rPr lang="en-US"/>
              <a:pPr>
                <a:defRPr/>
              </a:pPr>
              <a:t>‹#›</a:t>
            </a:fld>
            <a:endParaRPr lang="en-US" dirty="0"/>
          </a:p>
        </p:txBody>
      </p:sp>
    </p:spTree>
    <p:extLst>
      <p:ext uri="{BB962C8B-B14F-4D97-AF65-F5344CB8AC3E}">
        <p14:creationId xmlns:p14="http://schemas.microsoft.com/office/powerpoint/2010/main" val="35082170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B12BC781-AE9F-4E84-B7B9-EF56C9892C9C}" type="datetime1">
              <a:rPr lang="en-US"/>
              <a:pPr>
                <a:defRPr/>
              </a:pPr>
              <a:t>3/7/2013</a:t>
            </a:fld>
            <a:endParaRPr lang="en-US" dirty="0"/>
          </a:p>
        </p:txBody>
      </p:sp>
      <p:sp>
        <p:nvSpPr>
          <p:cNvPr id="3" name="Footer Placeholder 2"/>
          <p:cNvSpPr>
            <a:spLocks noGrp="1"/>
          </p:cNvSpPr>
          <p:nvPr>
            <p:ph type="ftr" sz="quarter" idx="11"/>
          </p:nvPr>
        </p:nvSpPr>
        <p:spPr/>
        <p:txBody>
          <a:bodyPr/>
          <a:lstStyle>
            <a:lvl1pPr>
              <a:defRPr dirty="0"/>
            </a:lvl1pPr>
          </a:lstStyle>
          <a:p>
            <a:pPr>
              <a:defRPr/>
            </a:pP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BDF6B38C-4FF5-4004-A6E5-188536ED526B}" type="slidenum">
              <a:rPr lang="en-US"/>
              <a:pPr>
                <a:defRPr/>
              </a:pPr>
              <a:t>‹#›</a:t>
            </a:fld>
            <a:endParaRPr lang="en-US" dirty="0"/>
          </a:p>
        </p:txBody>
      </p:sp>
    </p:spTree>
    <p:extLst>
      <p:ext uri="{BB962C8B-B14F-4D97-AF65-F5344CB8AC3E}">
        <p14:creationId xmlns:p14="http://schemas.microsoft.com/office/powerpoint/2010/main" val="1418581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p:txBody>
          <a:bodyPr/>
          <a:lstStyle>
            <a:lvl1pPr eaLnBrk="1" hangingPunct="1">
              <a:defRPr dirty="0">
                <a:cs typeface="Arial" charset="0"/>
              </a:defRPr>
            </a:lvl1pPr>
          </a:lstStyle>
          <a:p>
            <a:pPr>
              <a:defRPr/>
            </a:pPr>
            <a:endParaRPr lang="en-US" dirty="0"/>
          </a:p>
        </p:txBody>
      </p:sp>
      <p:sp>
        <p:nvSpPr>
          <p:cNvPr id="5" name="Rectangle 5"/>
          <p:cNvSpPr>
            <a:spLocks noGrp="1" noChangeArrowheads="1"/>
          </p:cNvSpPr>
          <p:nvPr>
            <p:ph type="sldNum" sz="quarter" idx="11"/>
          </p:nvPr>
        </p:nvSpPr>
        <p:spPr/>
        <p:txBody>
          <a:bodyPr/>
          <a:lstStyle>
            <a:lvl1pPr eaLnBrk="1" hangingPunct="1">
              <a:defRPr>
                <a:cs typeface="Arial" charset="0"/>
              </a:defRPr>
            </a:lvl1pPr>
          </a:lstStyle>
          <a:p>
            <a:pPr>
              <a:defRPr/>
            </a:pPr>
            <a:fld id="{DD96F817-F8E2-4718-A9F4-C448DCEDEE2A}" type="slidenum">
              <a:rPr lang="en-US"/>
              <a:pPr>
                <a:defRPr/>
              </a:pPr>
              <a:t>‹#›</a:t>
            </a:fld>
            <a:endParaRPr lang="en-US" sz="1400" dirty="0">
              <a:latin typeface="Georgia"/>
            </a:endParaRPr>
          </a:p>
        </p:txBody>
      </p:sp>
    </p:spTree>
    <p:extLst>
      <p:ext uri="{BB962C8B-B14F-4D97-AF65-F5344CB8AC3E}">
        <p14:creationId xmlns:p14="http://schemas.microsoft.com/office/powerpoint/2010/main" val="32087046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E8AEC2E1-B913-4493-B0D6-625EE1A50034}" type="datetime1">
              <a:rPr lang="en-US"/>
              <a:pPr>
                <a:defRPr/>
              </a:pPr>
              <a:t>3/7/2013</a:t>
            </a:fld>
            <a:endParaRPr lang="en-US" dirty="0"/>
          </a:p>
        </p:txBody>
      </p:sp>
      <p:sp>
        <p:nvSpPr>
          <p:cNvPr id="8" name="Footer Placeholder 5"/>
          <p:cNvSpPr>
            <a:spLocks noGrp="1"/>
          </p:cNvSpPr>
          <p:nvPr>
            <p:ph type="ftr" sz="quarter" idx="11"/>
          </p:nvPr>
        </p:nvSpPr>
        <p:spPr/>
        <p:txBody>
          <a:bodyPr/>
          <a:lstStyle>
            <a:lvl1pPr>
              <a:defRPr dirty="0"/>
            </a:lvl1pPr>
          </a:lstStyle>
          <a:p>
            <a:pPr>
              <a:defRPr/>
            </a:pPr>
            <a:endParaRPr lang="en-US" dirty="0"/>
          </a:p>
        </p:txBody>
      </p:sp>
      <p:sp>
        <p:nvSpPr>
          <p:cNvPr id="9" name="Slide Number Placeholder 6"/>
          <p:cNvSpPr>
            <a:spLocks noGrp="1"/>
          </p:cNvSpPr>
          <p:nvPr>
            <p:ph type="sldNum" sz="quarter" idx="12"/>
          </p:nvPr>
        </p:nvSpPr>
        <p:spPr/>
        <p:txBody>
          <a:bodyPr/>
          <a:lstStyle>
            <a:lvl1pPr>
              <a:defRPr/>
            </a:lvl1pPr>
          </a:lstStyle>
          <a:p>
            <a:pPr>
              <a:defRPr/>
            </a:pPr>
            <a:fld id="{79C5406D-2D1C-43AD-8D61-729356D432FD}" type="slidenum">
              <a:rPr lang="en-US"/>
              <a:pPr>
                <a:defRPr/>
              </a:pPr>
              <a:t>‹#›</a:t>
            </a:fld>
            <a:endParaRPr lang="en-US" dirty="0"/>
          </a:p>
        </p:txBody>
      </p:sp>
    </p:spTree>
    <p:extLst>
      <p:ext uri="{BB962C8B-B14F-4D97-AF65-F5344CB8AC3E}">
        <p14:creationId xmlns:p14="http://schemas.microsoft.com/office/powerpoint/2010/main" val="686758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03B9A72C-CA3B-44DB-8A88-E582110DF5A0}" type="datetime1">
              <a:rPr lang="en-US"/>
              <a:pPr>
                <a:defRPr/>
              </a:pPr>
              <a:t>3/7/2013</a:t>
            </a:fld>
            <a:endParaRPr lang="en-US" dirty="0"/>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dirty="0"/>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9FA567ED-C105-4150-8F9E-71F3E80463D0}" type="slidenum">
              <a:rPr lang="en-US"/>
              <a:pPr>
                <a:defRPr/>
              </a:pPr>
              <a:t>‹#›</a:t>
            </a:fld>
            <a:endParaRPr lang="en-US" dirty="0"/>
          </a:p>
        </p:txBody>
      </p:sp>
    </p:spTree>
    <p:extLst>
      <p:ext uri="{BB962C8B-B14F-4D97-AF65-F5344CB8AC3E}">
        <p14:creationId xmlns:p14="http://schemas.microsoft.com/office/powerpoint/2010/main" val="16776015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4A8E10-6CCE-409A-9894-46A9A9F65601}" type="datetime1">
              <a:rPr lang="en-US"/>
              <a:pPr>
                <a:defRPr/>
              </a:pPr>
              <a:t>3/7/2013</a:t>
            </a:fld>
            <a:endParaRPr lang="en-US" dirty="0"/>
          </a:p>
        </p:txBody>
      </p:sp>
      <p:sp>
        <p:nvSpPr>
          <p:cNvPr id="5" name="Footer Placeholder 4"/>
          <p:cNvSpPr>
            <a:spLocks noGrp="1"/>
          </p:cNvSpPr>
          <p:nvPr>
            <p:ph type="ftr" sz="quarter" idx="11"/>
          </p:nvPr>
        </p:nvSpPr>
        <p:spPr/>
        <p:txBody>
          <a:bodyPr/>
          <a:lstStyle>
            <a:lvl1pPr>
              <a:defRPr dirty="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1550BDC-076B-4B86-84C1-11CBEC0AD439}" type="slidenum">
              <a:rPr lang="en-US"/>
              <a:pPr>
                <a:defRPr/>
              </a:pPr>
              <a:t>‹#›</a:t>
            </a:fld>
            <a:endParaRPr lang="en-US" dirty="0"/>
          </a:p>
        </p:txBody>
      </p:sp>
    </p:spTree>
    <p:extLst>
      <p:ext uri="{BB962C8B-B14F-4D97-AF65-F5344CB8AC3E}">
        <p14:creationId xmlns:p14="http://schemas.microsoft.com/office/powerpoint/2010/main" val="32709604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DAF323C-8DE1-49CE-AF2A-F6961D6C9E61}" type="datetime1">
              <a:rPr lang="en-US"/>
              <a:pPr>
                <a:defRPr/>
              </a:pPr>
              <a:t>3/7/2013</a:t>
            </a:fld>
            <a:endParaRPr lang="en-US" dirty="0"/>
          </a:p>
        </p:txBody>
      </p:sp>
      <p:sp>
        <p:nvSpPr>
          <p:cNvPr id="5" name="Footer Placeholder 4"/>
          <p:cNvSpPr>
            <a:spLocks noGrp="1"/>
          </p:cNvSpPr>
          <p:nvPr>
            <p:ph type="ftr" sz="quarter" idx="11"/>
          </p:nvPr>
        </p:nvSpPr>
        <p:spPr/>
        <p:txBody>
          <a:bodyPr/>
          <a:lstStyle>
            <a:lvl1pPr>
              <a:defRPr dirty="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989FE39-AF1F-4B3D-A7E5-484E6D41E02A}" type="slidenum">
              <a:rPr lang="en-US"/>
              <a:pPr>
                <a:defRPr/>
              </a:pPr>
              <a:t>‹#›</a:t>
            </a:fld>
            <a:endParaRPr lang="en-US" dirty="0"/>
          </a:p>
        </p:txBody>
      </p:sp>
    </p:spTree>
    <p:extLst>
      <p:ext uri="{BB962C8B-B14F-4D97-AF65-F5344CB8AC3E}">
        <p14:creationId xmlns:p14="http://schemas.microsoft.com/office/powerpoint/2010/main" val="2067021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ftr" sz="quarter" idx="10"/>
          </p:nvPr>
        </p:nvSpPr>
        <p:spPr/>
        <p:txBody>
          <a:bodyPr/>
          <a:lstStyle>
            <a:lvl1pPr eaLnBrk="1" hangingPunct="1">
              <a:defRPr dirty="0">
                <a:cs typeface="Arial" charset="0"/>
              </a:defRPr>
            </a:lvl1pPr>
          </a:lstStyle>
          <a:p>
            <a:pPr>
              <a:defRPr/>
            </a:pPr>
            <a:endParaRPr lang="en-US" dirty="0"/>
          </a:p>
        </p:txBody>
      </p:sp>
      <p:sp>
        <p:nvSpPr>
          <p:cNvPr id="5" name="Rectangle 5"/>
          <p:cNvSpPr>
            <a:spLocks noGrp="1" noChangeArrowheads="1"/>
          </p:cNvSpPr>
          <p:nvPr>
            <p:ph type="sldNum" sz="quarter" idx="11"/>
          </p:nvPr>
        </p:nvSpPr>
        <p:spPr/>
        <p:txBody>
          <a:bodyPr/>
          <a:lstStyle>
            <a:lvl1pPr eaLnBrk="1" hangingPunct="1">
              <a:defRPr>
                <a:cs typeface="Arial" charset="0"/>
              </a:defRPr>
            </a:lvl1pPr>
          </a:lstStyle>
          <a:p>
            <a:pPr>
              <a:defRPr/>
            </a:pPr>
            <a:fld id="{C632AC82-767C-46DF-8601-15CAF93C07D6}" type="slidenum">
              <a:rPr lang="en-US"/>
              <a:pPr>
                <a:defRPr/>
              </a:pPr>
              <a:t>‹#›</a:t>
            </a:fld>
            <a:endParaRPr lang="en-US" sz="1400" dirty="0">
              <a:latin typeface="Georgia"/>
            </a:endParaRPr>
          </a:p>
        </p:txBody>
      </p:sp>
    </p:spTree>
    <p:extLst>
      <p:ext uri="{BB962C8B-B14F-4D97-AF65-F5344CB8AC3E}">
        <p14:creationId xmlns:p14="http://schemas.microsoft.com/office/powerpoint/2010/main" val="1363658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19200" y="2209800"/>
            <a:ext cx="35433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2209800"/>
            <a:ext cx="35433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p:txBody>
          <a:bodyPr/>
          <a:lstStyle>
            <a:lvl1pPr eaLnBrk="1" hangingPunct="1">
              <a:defRPr dirty="0">
                <a:cs typeface="Arial" charset="0"/>
              </a:defRPr>
            </a:lvl1pPr>
          </a:lstStyle>
          <a:p>
            <a:pPr>
              <a:defRPr/>
            </a:pPr>
            <a:endParaRPr lang="en-US" dirty="0"/>
          </a:p>
        </p:txBody>
      </p:sp>
      <p:sp>
        <p:nvSpPr>
          <p:cNvPr id="6" name="Rectangle 5"/>
          <p:cNvSpPr>
            <a:spLocks noGrp="1" noChangeArrowheads="1"/>
          </p:cNvSpPr>
          <p:nvPr>
            <p:ph type="sldNum" sz="quarter" idx="11"/>
          </p:nvPr>
        </p:nvSpPr>
        <p:spPr/>
        <p:txBody>
          <a:bodyPr/>
          <a:lstStyle>
            <a:lvl1pPr eaLnBrk="1" hangingPunct="1">
              <a:defRPr>
                <a:cs typeface="Arial" charset="0"/>
              </a:defRPr>
            </a:lvl1pPr>
          </a:lstStyle>
          <a:p>
            <a:pPr>
              <a:defRPr/>
            </a:pPr>
            <a:fld id="{131D7800-1B7A-46CC-9957-4DE5004FF35C}" type="slidenum">
              <a:rPr lang="en-US"/>
              <a:pPr>
                <a:defRPr/>
              </a:pPr>
              <a:t>‹#›</a:t>
            </a:fld>
            <a:endParaRPr lang="en-US" sz="1400" dirty="0">
              <a:latin typeface="Georgia"/>
            </a:endParaRPr>
          </a:p>
        </p:txBody>
      </p:sp>
    </p:spTree>
    <p:extLst>
      <p:ext uri="{BB962C8B-B14F-4D97-AF65-F5344CB8AC3E}">
        <p14:creationId xmlns:p14="http://schemas.microsoft.com/office/powerpoint/2010/main" val="1375082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ftr" sz="quarter" idx="10"/>
          </p:nvPr>
        </p:nvSpPr>
        <p:spPr/>
        <p:txBody>
          <a:bodyPr/>
          <a:lstStyle>
            <a:lvl1pPr eaLnBrk="1" hangingPunct="1">
              <a:defRPr dirty="0">
                <a:cs typeface="Arial" charset="0"/>
              </a:defRPr>
            </a:lvl1pPr>
          </a:lstStyle>
          <a:p>
            <a:pPr>
              <a:defRPr/>
            </a:pPr>
            <a:endParaRPr lang="en-US" dirty="0"/>
          </a:p>
        </p:txBody>
      </p:sp>
      <p:sp>
        <p:nvSpPr>
          <p:cNvPr id="8" name="Rectangle 5"/>
          <p:cNvSpPr>
            <a:spLocks noGrp="1" noChangeArrowheads="1"/>
          </p:cNvSpPr>
          <p:nvPr>
            <p:ph type="sldNum" sz="quarter" idx="11"/>
          </p:nvPr>
        </p:nvSpPr>
        <p:spPr/>
        <p:txBody>
          <a:bodyPr/>
          <a:lstStyle>
            <a:lvl1pPr eaLnBrk="1" hangingPunct="1">
              <a:defRPr>
                <a:cs typeface="Arial" charset="0"/>
              </a:defRPr>
            </a:lvl1pPr>
          </a:lstStyle>
          <a:p>
            <a:pPr>
              <a:defRPr/>
            </a:pPr>
            <a:fld id="{F0A11A91-76B5-4DEF-B338-69D774EB68EF}" type="slidenum">
              <a:rPr lang="en-US"/>
              <a:pPr>
                <a:defRPr/>
              </a:pPr>
              <a:t>‹#›</a:t>
            </a:fld>
            <a:endParaRPr lang="en-US" sz="1400" dirty="0">
              <a:latin typeface="Georgia"/>
            </a:endParaRPr>
          </a:p>
        </p:txBody>
      </p:sp>
    </p:spTree>
    <p:extLst>
      <p:ext uri="{BB962C8B-B14F-4D97-AF65-F5344CB8AC3E}">
        <p14:creationId xmlns:p14="http://schemas.microsoft.com/office/powerpoint/2010/main" val="1753857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ftr" sz="quarter" idx="10"/>
          </p:nvPr>
        </p:nvSpPr>
        <p:spPr/>
        <p:txBody>
          <a:bodyPr/>
          <a:lstStyle>
            <a:lvl1pPr eaLnBrk="1" hangingPunct="1">
              <a:defRPr dirty="0">
                <a:cs typeface="Arial" charset="0"/>
              </a:defRPr>
            </a:lvl1pPr>
          </a:lstStyle>
          <a:p>
            <a:pPr>
              <a:defRPr/>
            </a:pPr>
            <a:endParaRPr lang="en-US" dirty="0"/>
          </a:p>
        </p:txBody>
      </p:sp>
      <p:sp>
        <p:nvSpPr>
          <p:cNvPr id="4" name="Rectangle 5"/>
          <p:cNvSpPr>
            <a:spLocks noGrp="1" noChangeArrowheads="1"/>
          </p:cNvSpPr>
          <p:nvPr>
            <p:ph type="sldNum" sz="quarter" idx="11"/>
          </p:nvPr>
        </p:nvSpPr>
        <p:spPr/>
        <p:txBody>
          <a:bodyPr/>
          <a:lstStyle>
            <a:lvl1pPr eaLnBrk="1" hangingPunct="1">
              <a:defRPr>
                <a:cs typeface="Arial" charset="0"/>
              </a:defRPr>
            </a:lvl1pPr>
          </a:lstStyle>
          <a:p>
            <a:pPr>
              <a:defRPr/>
            </a:pPr>
            <a:fld id="{047F7272-BE48-4CF8-A2A8-81398BC2C616}" type="slidenum">
              <a:rPr lang="en-US"/>
              <a:pPr>
                <a:defRPr/>
              </a:pPr>
              <a:t>‹#›</a:t>
            </a:fld>
            <a:endParaRPr lang="en-US" sz="1400" dirty="0">
              <a:latin typeface="Georgia"/>
            </a:endParaRPr>
          </a:p>
        </p:txBody>
      </p:sp>
    </p:spTree>
    <p:extLst>
      <p:ext uri="{BB962C8B-B14F-4D97-AF65-F5344CB8AC3E}">
        <p14:creationId xmlns:p14="http://schemas.microsoft.com/office/powerpoint/2010/main" val="177466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p:txBody>
          <a:bodyPr/>
          <a:lstStyle>
            <a:lvl1pPr eaLnBrk="1" hangingPunct="1">
              <a:defRPr dirty="0">
                <a:cs typeface="Arial" charset="0"/>
              </a:defRPr>
            </a:lvl1pPr>
          </a:lstStyle>
          <a:p>
            <a:pPr>
              <a:defRPr/>
            </a:pPr>
            <a:endParaRPr lang="en-US" dirty="0"/>
          </a:p>
        </p:txBody>
      </p:sp>
      <p:sp>
        <p:nvSpPr>
          <p:cNvPr id="3" name="Rectangle 5"/>
          <p:cNvSpPr>
            <a:spLocks noGrp="1" noChangeArrowheads="1"/>
          </p:cNvSpPr>
          <p:nvPr>
            <p:ph type="sldNum" sz="quarter" idx="11"/>
          </p:nvPr>
        </p:nvSpPr>
        <p:spPr/>
        <p:txBody>
          <a:bodyPr/>
          <a:lstStyle>
            <a:lvl1pPr eaLnBrk="1" hangingPunct="1">
              <a:defRPr>
                <a:cs typeface="Arial" charset="0"/>
              </a:defRPr>
            </a:lvl1pPr>
          </a:lstStyle>
          <a:p>
            <a:pPr>
              <a:defRPr/>
            </a:pPr>
            <a:fld id="{233514F2-DF04-457C-AADD-99FEFBC97511}" type="slidenum">
              <a:rPr lang="en-US"/>
              <a:pPr>
                <a:defRPr/>
              </a:pPr>
              <a:t>‹#›</a:t>
            </a:fld>
            <a:endParaRPr lang="en-US" sz="1400" dirty="0">
              <a:latin typeface="Georgia"/>
            </a:endParaRPr>
          </a:p>
        </p:txBody>
      </p:sp>
    </p:spTree>
    <p:extLst>
      <p:ext uri="{BB962C8B-B14F-4D97-AF65-F5344CB8AC3E}">
        <p14:creationId xmlns:p14="http://schemas.microsoft.com/office/powerpoint/2010/main" val="3383065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p:txBody>
          <a:bodyPr/>
          <a:lstStyle>
            <a:lvl1pPr eaLnBrk="1" hangingPunct="1">
              <a:defRPr dirty="0">
                <a:cs typeface="Arial" charset="0"/>
              </a:defRPr>
            </a:lvl1pPr>
          </a:lstStyle>
          <a:p>
            <a:pPr>
              <a:defRPr/>
            </a:pPr>
            <a:endParaRPr lang="en-US" dirty="0"/>
          </a:p>
        </p:txBody>
      </p:sp>
      <p:sp>
        <p:nvSpPr>
          <p:cNvPr id="6" name="Rectangle 5"/>
          <p:cNvSpPr>
            <a:spLocks noGrp="1" noChangeArrowheads="1"/>
          </p:cNvSpPr>
          <p:nvPr>
            <p:ph type="sldNum" sz="quarter" idx="11"/>
          </p:nvPr>
        </p:nvSpPr>
        <p:spPr/>
        <p:txBody>
          <a:bodyPr/>
          <a:lstStyle>
            <a:lvl1pPr eaLnBrk="1" hangingPunct="1">
              <a:defRPr>
                <a:cs typeface="Arial" charset="0"/>
              </a:defRPr>
            </a:lvl1pPr>
          </a:lstStyle>
          <a:p>
            <a:pPr>
              <a:defRPr/>
            </a:pPr>
            <a:fld id="{AC27855F-F5BD-49D9-A412-E4220A666C43}" type="slidenum">
              <a:rPr lang="en-US"/>
              <a:pPr>
                <a:defRPr/>
              </a:pPr>
              <a:t>‹#›</a:t>
            </a:fld>
            <a:endParaRPr lang="en-US" sz="1400" dirty="0">
              <a:latin typeface="Georgia"/>
            </a:endParaRPr>
          </a:p>
        </p:txBody>
      </p:sp>
    </p:spTree>
    <p:extLst>
      <p:ext uri="{BB962C8B-B14F-4D97-AF65-F5344CB8AC3E}">
        <p14:creationId xmlns:p14="http://schemas.microsoft.com/office/powerpoint/2010/main" val="2861079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p:txBody>
          <a:bodyPr/>
          <a:lstStyle>
            <a:lvl1pPr eaLnBrk="1" hangingPunct="1">
              <a:defRPr dirty="0">
                <a:cs typeface="Arial" charset="0"/>
              </a:defRPr>
            </a:lvl1pPr>
          </a:lstStyle>
          <a:p>
            <a:pPr>
              <a:defRPr/>
            </a:pPr>
            <a:endParaRPr lang="en-US" dirty="0"/>
          </a:p>
        </p:txBody>
      </p:sp>
      <p:sp>
        <p:nvSpPr>
          <p:cNvPr id="6" name="Rectangle 5"/>
          <p:cNvSpPr>
            <a:spLocks noGrp="1" noChangeArrowheads="1"/>
          </p:cNvSpPr>
          <p:nvPr>
            <p:ph type="sldNum" sz="quarter" idx="11"/>
          </p:nvPr>
        </p:nvSpPr>
        <p:spPr/>
        <p:txBody>
          <a:bodyPr/>
          <a:lstStyle>
            <a:lvl1pPr eaLnBrk="1" hangingPunct="1">
              <a:defRPr>
                <a:cs typeface="Arial" charset="0"/>
              </a:defRPr>
            </a:lvl1pPr>
          </a:lstStyle>
          <a:p>
            <a:pPr>
              <a:defRPr/>
            </a:pPr>
            <a:fld id="{B3A1DDFA-B30B-4746-ACCF-5861E44789DB}" type="slidenum">
              <a:rPr lang="en-US"/>
              <a:pPr>
                <a:defRPr/>
              </a:pPr>
              <a:t>‹#›</a:t>
            </a:fld>
            <a:endParaRPr lang="en-US" sz="1400" dirty="0">
              <a:latin typeface="Georgia"/>
            </a:endParaRPr>
          </a:p>
        </p:txBody>
      </p:sp>
    </p:spTree>
    <p:extLst>
      <p:ext uri="{BB962C8B-B14F-4D97-AF65-F5344CB8AC3E}">
        <p14:creationId xmlns:p14="http://schemas.microsoft.com/office/powerpoint/2010/main" val="3442504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26" name="Picture 50" descr="slide1d.jpg                                                    00293B0BMacintosh HD                   BD7F38D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152400" y="152400"/>
            <a:ext cx="7239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1219200" y="2209800"/>
            <a:ext cx="723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6" name="Rectangle 4"/>
          <p:cNvSpPr>
            <a:spLocks noGrp="1" noChangeArrowheads="1"/>
          </p:cNvSpPr>
          <p:nvPr>
            <p:ph type="ftr" sz="quarter" idx="3"/>
          </p:nvPr>
        </p:nvSpPr>
        <p:spPr bwMode="auto">
          <a:xfrm>
            <a:off x="228600" y="647700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dirty="0">
                <a:solidFill>
                  <a:srgbClr val="000000"/>
                </a:solidFill>
                <a:latin typeface="Verdana" pitchFamily="34" charset="0"/>
                <a:cs typeface="+mn-cs"/>
              </a:defRPr>
            </a:lvl1pPr>
          </a:lstStyle>
          <a:p>
            <a:pPr>
              <a:defRPr/>
            </a:pPr>
            <a:endParaRPr lang="en-US" dirty="0"/>
          </a:p>
        </p:txBody>
      </p:sp>
      <p:sp>
        <p:nvSpPr>
          <p:cNvPr id="8197" name="Rectangle 5"/>
          <p:cNvSpPr>
            <a:spLocks noGrp="1" noChangeArrowheads="1"/>
          </p:cNvSpPr>
          <p:nvPr>
            <p:ph type="sldNum" sz="quarter" idx="4"/>
          </p:nvPr>
        </p:nvSpPr>
        <p:spPr bwMode="auto">
          <a:xfrm>
            <a:off x="7924800" y="6564313"/>
            <a:ext cx="1066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solidFill>
                  <a:srgbClr val="0067AB"/>
                </a:solidFill>
                <a:latin typeface="Verdana" pitchFamily="34" charset="0"/>
                <a:cs typeface="+mn-cs"/>
              </a:defRPr>
            </a:lvl1pPr>
          </a:lstStyle>
          <a:p>
            <a:pPr>
              <a:defRPr/>
            </a:pPr>
            <a:fld id="{3A7AA039-FF0E-426F-B2FB-E22316E60161}" type="slidenum">
              <a:rPr lang="en-US"/>
              <a:pPr>
                <a:defRPr/>
              </a:pPr>
              <a:t>‹#›</a:t>
            </a:fld>
            <a:endParaRPr lang="en-US" sz="1400" dirty="0">
              <a:latin typeface="Georgia"/>
            </a:endParaRPr>
          </a:p>
        </p:txBody>
      </p:sp>
      <p:pic>
        <p:nvPicPr>
          <p:cNvPr id="1031" name="Picture 51" descr="DOC_ITA.jpg                                                    00293B0BMacintosh HD                   BD7F38D4:"/>
          <p:cNvPicPr>
            <a:picLocks noChangeAspect="1" noChangeArrowheads="1"/>
          </p:cNvPicPr>
          <p:nvPr/>
        </p:nvPicPr>
        <p:blipFill>
          <a:blip r:embed="rId15">
            <a:extLst>
              <a:ext uri="{28A0092B-C50C-407E-A947-70E740481C1C}">
                <a14:useLocalDpi xmlns:a14="http://schemas.microsoft.com/office/drawing/2010/main" val="0"/>
              </a:ext>
            </a:extLst>
          </a:blip>
          <a:srcRect b="32895"/>
          <a:stretch>
            <a:fillRect/>
          </a:stretch>
        </p:blipFill>
        <p:spPr bwMode="auto">
          <a:xfrm>
            <a:off x="2590800" y="6578600"/>
            <a:ext cx="4414838" cy="24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703" r:id="rId1"/>
    <p:sldLayoutId id="2147484704" r:id="rId2"/>
    <p:sldLayoutId id="2147484705" r:id="rId3"/>
    <p:sldLayoutId id="2147484706" r:id="rId4"/>
    <p:sldLayoutId id="2147484707" r:id="rId5"/>
    <p:sldLayoutId id="2147484708" r:id="rId6"/>
    <p:sldLayoutId id="2147484709" r:id="rId7"/>
    <p:sldLayoutId id="2147484710" r:id="rId8"/>
    <p:sldLayoutId id="2147484711" r:id="rId9"/>
    <p:sldLayoutId id="2147484712" r:id="rId10"/>
    <p:sldLayoutId id="2147484713" r:id="rId11"/>
    <p:sldLayoutId id="2147484714" r:id="rId12"/>
  </p:sldLayoutIdLst>
  <p:hf hdr="0" ftr="0" dt="0"/>
  <p:txStyles>
    <p:titleStyle>
      <a:lvl1pPr algn="l" rtl="0" eaLnBrk="0" fontAlgn="base" hangingPunct="0">
        <a:spcBef>
          <a:spcPct val="0"/>
        </a:spcBef>
        <a:spcAft>
          <a:spcPct val="0"/>
        </a:spcAft>
        <a:defRPr sz="2400">
          <a:solidFill>
            <a:schemeClr val="tx1"/>
          </a:solidFill>
          <a:latin typeface="+mj-lt"/>
          <a:ea typeface="+mj-ea"/>
          <a:cs typeface="+mj-cs"/>
        </a:defRPr>
      </a:lvl1pPr>
      <a:lvl2pPr algn="l" rtl="0" eaLnBrk="0" fontAlgn="base" hangingPunct="0">
        <a:spcBef>
          <a:spcPct val="0"/>
        </a:spcBef>
        <a:spcAft>
          <a:spcPct val="0"/>
        </a:spcAft>
        <a:defRPr sz="2400">
          <a:solidFill>
            <a:schemeClr val="tx1"/>
          </a:solidFill>
          <a:latin typeface="Georgia" pitchFamily="18" charset="0"/>
        </a:defRPr>
      </a:lvl2pPr>
      <a:lvl3pPr algn="l" rtl="0" eaLnBrk="0" fontAlgn="base" hangingPunct="0">
        <a:spcBef>
          <a:spcPct val="0"/>
        </a:spcBef>
        <a:spcAft>
          <a:spcPct val="0"/>
        </a:spcAft>
        <a:defRPr sz="2400">
          <a:solidFill>
            <a:schemeClr val="tx1"/>
          </a:solidFill>
          <a:latin typeface="Georgia" pitchFamily="18" charset="0"/>
        </a:defRPr>
      </a:lvl3pPr>
      <a:lvl4pPr algn="l" rtl="0" eaLnBrk="0" fontAlgn="base" hangingPunct="0">
        <a:spcBef>
          <a:spcPct val="0"/>
        </a:spcBef>
        <a:spcAft>
          <a:spcPct val="0"/>
        </a:spcAft>
        <a:defRPr sz="2400">
          <a:solidFill>
            <a:schemeClr val="tx1"/>
          </a:solidFill>
          <a:latin typeface="Georgia" pitchFamily="18" charset="0"/>
        </a:defRPr>
      </a:lvl4pPr>
      <a:lvl5pPr algn="l" rtl="0" eaLnBrk="0" fontAlgn="base" hangingPunct="0">
        <a:spcBef>
          <a:spcPct val="0"/>
        </a:spcBef>
        <a:spcAft>
          <a:spcPct val="0"/>
        </a:spcAft>
        <a:defRPr sz="2400">
          <a:solidFill>
            <a:schemeClr val="tx1"/>
          </a:solidFill>
          <a:latin typeface="Georgia" pitchFamily="18" charset="0"/>
        </a:defRPr>
      </a:lvl5pPr>
      <a:lvl6pPr marL="457200" algn="l" rtl="0" fontAlgn="base">
        <a:spcBef>
          <a:spcPct val="0"/>
        </a:spcBef>
        <a:spcAft>
          <a:spcPct val="0"/>
        </a:spcAft>
        <a:defRPr sz="2400">
          <a:solidFill>
            <a:schemeClr val="tx1"/>
          </a:solidFill>
          <a:latin typeface="Georgia" pitchFamily="18" charset="0"/>
        </a:defRPr>
      </a:lvl6pPr>
      <a:lvl7pPr marL="914400" algn="l" rtl="0" fontAlgn="base">
        <a:spcBef>
          <a:spcPct val="0"/>
        </a:spcBef>
        <a:spcAft>
          <a:spcPct val="0"/>
        </a:spcAft>
        <a:defRPr sz="2400">
          <a:solidFill>
            <a:schemeClr val="tx1"/>
          </a:solidFill>
          <a:latin typeface="Georgia" pitchFamily="18" charset="0"/>
        </a:defRPr>
      </a:lvl7pPr>
      <a:lvl8pPr marL="1371600" algn="l" rtl="0" fontAlgn="base">
        <a:spcBef>
          <a:spcPct val="0"/>
        </a:spcBef>
        <a:spcAft>
          <a:spcPct val="0"/>
        </a:spcAft>
        <a:defRPr sz="2400">
          <a:solidFill>
            <a:schemeClr val="tx1"/>
          </a:solidFill>
          <a:latin typeface="Georgia" pitchFamily="18" charset="0"/>
        </a:defRPr>
      </a:lvl8pPr>
      <a:lvl9pPr marL="1828800" algn="l" rtl="0" fontAlgn="base">
        <a:spcBef>
          <a:spcPct val="0"/>
        </a:spcBef>
        <a:spcAft>
          <a:spcPct val="0"/>
        </a:spcAft>
        <a:defRPr sz="2400">
          <a:solidFill>
            <a:schemeClr val="tx1"/>
          </a:solidFill>
          <a:latin typeface="Georgia" pitchFamily="18" charset="0"/>
        </a:defRPr>
      </a:lvl9pPr>
    </p:titleStyle>
    <p:bodyStyle>
      <a:lvl1pPr marL="342900" indent="-342900" algn="l" rtl="0" eaLnBrk="0" fontAlgn="base" hangingPunct="0">
        <a:spcBef>
          <a:spcPct val="20000"/>
        </a:spcBef>
        <a:spcAft>
          <a:spcPct val="0"/>
        </a:spcAft>
        <a:buChar char="•"/>
        <a:defRPr>
          <a:solidFill>
            <a:schemeClr val="tx1"/>
          </a:solidFill>
          <a:latin typeface="+mn-lt"/>
          <a:ea typeface="+mn-ea"/>
          <a:cs typeface="+mn-cs"/>
        </a:defRPr>
      </a:lvl1pPr>
      <a:lvl2pPr marL="742950" indent="-285750" algn="l" rtl="0" eaLnBrk="0" fontAlgn="base" hangingPunct="0">
        <a:spcBef>
          <a:spcPct val="20000"/>
        </a:spcBef>
        <a:spcAft>
          <a:spcPct val="0"/>
        </a:spcAft>
        <a:buChar char="–"/>
        <a:defRPr>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p>
        </p:txBody>
      </p:sp>
      <p:sp>
        <p:nvSpPr>
          <p:cNvPr id="2052"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2053"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fld id="{59174D74-6B74-433B-8A67-2176C96BCCE3}" type="datetimeFigureOut">
              <a:rPr lang="en-US"/>
              <a:pPr>
                <a:defRPr/>
              </a:pPr>
              <a:t>3/7/2013</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dirty="0">
                <a:solidFill>
                  <a:schemeClr val="tx2"/>
                </a:solidFill>
              </a:defRPr>
            </a:lvl1pPr>
          </a:lstStyle>
          <a:p>
            <a:pPr>
              <a:defRPr/>
            </a:pPr>
            <a:endParaRPr lang="en-US" dirty="0"/>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DEF87733-3023-4454-952A-188ADAA3AD01}" type="slidenum">
              <a:rPr lang="en-US"/>
              <a:pPr>
                <a:defRPr/>
              </a:pPr>
              <a:t>‹#›</a:t>
            </a:fld>
            <a:endParaRPr lang="en-US" dirty="0">
              <a:latin typeface="Georgia"/>
            </a:endParaRPr>
          </a:p>
        </p:txBody>
      </p:sp>
    </p:spTree>
  </p:cSld>
  <p:clrMap bg1="lt1" tx1="dk1" bg2="lt2" tx2="dk2" accent1="accent1" accent2="accent2" accent3="accent3" accent4="accent4" accent5="accent5" accent6="accent6" hlink="hlink" folHlink="folHlink"/>
  <p:sldLayoutIdLst>
    <p:sldLayoutId id="2147484715" r:id="rId1"/>
    <p:sldLayoutId id="2147484716" r:id="rId2"/>
    <p:sldLayoutId id="2147484717" r:id="rId3"/>
    <p:sldLayoutId id="2147484718" r:id="rId4"/>
    <p:sldLayoutId id="2147484719" r:id="rId5"/>
    <p:sldLayoutId id="2147484720" r:id="rId6"/>
    <p:sldLayoutId id="2147484721" r:id="rId7"/>
    <p:sldLayoutId id="2147484722" r:id="rId8"/>
    <p:sldLayoutId id="2147484723" r:id="rId9"/>
    <p:sldLayoutId id="2147484724" r:id="rId10"/>
    <p:sldLayoutId id="2147484725" r:id="rId11"/>
  </p:sldLayoutIdLst>
  <p:hf hdr="0" ftr="0" dt="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hyperlink" Target="mailto:jeffrey.gren@trade.gov"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hyperlink" Target="http://www.safemedicines.org/" TargetMode="Externa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ubtitle 2"/>
          <p:cNvSpPr>
            <a:spLocks noGrp="1"/>
          </p:cNvSpPr>
          <p:nvPr>
            <p:ph type="subTitle" idx="1"/>
          </p:nvPr>
        </p:nvSpPr>
        <p:spPr>
          <a:xfrm>
            <a:off x="762000" y="4191000"/>
            <a:ext cx="7696200" cy="1295400"/>
          </a:xfrm>
        </p:spPr>
        <p:txBody>
          <a:bodyPr/>
          <a:lstStyle/>
          <a:p>
            <a:pPr algn="l" eaLnBrk="1" hangingPunct="1">
              <a:buFont typeface="Arial" charset="0"/>
              <a:buNone/>
            </a:pPr>
            <a:r>
              <a:rPr lang="en-US" sz="2400" b="1" dirty="0" smtClean="0">
                <a:latin typeface="Cambria" pitchFamily="18" charset="0"/>
              </a:rPr>
              <a:t>Presented by:</a:t>
            </a:r>
          </a:p>
          <a:p>
            <a:pPr algn="l" eaLnBrk="1" hangingPunct="1">
              <a:buFont typeface="Arial" charset="0"/>
              <a:buNone/>
            </a:pPr>
            <a:r>
              <a:rPr lang="en-US" sz="2400" b="1" dirty="0" smtClean="0">
                <a:latin typeface="Cambria" pitchFamily="18" charset="0"/>
              </a:rPr>
              <a:t>Jeffrey Gren, Director, Office of Health and Consumer Goods, U.S. Department of Commerce</a:t>
            </a:r>
          </a:p>
          <a:p>
            <a:pPr eaLnBrk="1" hangingPunct="1">
              <a:buFont typeface="Arial" charset="0"/>
              <a:buNone/>
            </a:pPr>
            <a:endParaRPr lang="en-US" sz="2800" dirty="0" smtClean="0"/>
          </a:p>
        </p:txBody>
      </p:sp>
      <p:sp>
        <p:nvSpPr>
          <p:cNvPr id="2" name="Title 1"/>
          <p:cNvSpPr>
            <a:spLocks noGrp="1"/>
          </p:cNvSpPr>
          <p:nvPr>
            <p:ph type="ctrTitle"/>
          </p:nvPr>
        </p:nvSpPr>
        <p:spPr>
          <a:xfrm>
            <a:off x="0" y="-228600"/>
            <a:ext cx="9144000" cy="685800"/>
          </a:xfrm>
        </p:spPr>
        <p:txBody>
          <a:bodyPr rtlCol="0">
            <a:normAutofit fontScale="90000"/>
          </a:bodyPr>
          <a:lstStyle/>
          <a:p>
            <a:pPr eaLnBrk="1" fontAlgn="auto" hangingPunct="1">
              <a:spcAft>
                <a:spcPts val="0"/>
              </a:spcAft>
              <a:defRPr/>
            </a:pPr>
            <a:r>
              <a:rPr sz="3200" b="1" dirty="0" smtClean="0"/>
              <a:t/>
            </a:r>
            <a:br>
              <a:rPr sz="3200" b="1" dirty="0" smtClean="0"/>
            </a:br>
            <a:r>
              <a:rPr sz="3200" b="1" dirty="0" smtClean="0">
                <a:solidFill>
                  <a:schemeClr val="tx1"/>
                </a:solidFill>
              </a:rPr>
              <a:t/>
            </a:r>
            <a:br>
              <a:rPr sz="3200" b="1" dirty="0" smtClean="0">
                <a:solidFill>
                  <a:schemeClr val="tx1"/>
                </a:solidFill>
              </a:rPr>
            </a:br>
            <a:r>
              <a:rPr sz="3200" b="1" dirty="0" smtClean="0">
                <a:solidFill>
                  <a:schemeClr val="tx1"/>
                </a:solidFill>
              </a:rPr>
              <a:t/>
            </a:r>
            <a:br>
              <a:rPr sz="3200" b="1" dirty="0" smtClean="0">
                <a:solidFill>
                  <a:schemeClr val="tx1"/>
                </a:solidFill>
              </a:rPr>
            </a:br>
            <a:r>
              <a:rPr sz="3200" b="1" dirty="0" smtClean="0">
                <a:solidFill>
                  <a:schemeClr val="tx1"/>
                </a:solidFill>
              </a:rPr>
              <a:t/>
            </a:r>
            <a:br>
              <a:rPr sz="3200" b="1" dirty="0" smtClean="0">
                <a:solidFill>
                  <a:schemeClr val="tx1"/>
                </a:solidFill>
              </a:rPr>
            </a:br>
            <a:r>
              <a:rPr sz="3200" b="1" dirty="0" smtClean="0">
                <a:solidFill>
                  <a:schemeClr val="tx1"/>
                </a:solidFill>
              </a:rPr>
              <a:t/>
            </a:r>
            <a:br>
              <a:rPr sz="3200" b="1" dirty="0" smtClean="0">
                <a:solidFill>
                  <a:schemeClr val="tx1"/>
                </a:solidFill>
              </a:rPr>
            </a:br>
            <a:r>
              <a:rPr sz="3200" b="1" dirty="0" smtClean="0">
                <a:solidFill>
                  <a:schemeClr val="tx1"/>
                </a:solidFill>
              </a:rPr>
              <a:t/>
            </a:r>
            <a:br>
              <a:rPr sz="3200" b="1" dirty="0" smtClean="0">
                <a:solidFill>
                  <a:schemeClr val="tx1"/>
                </a:solidFill>
              </a:rPr>
            </a:br>
            <a:r>
              <a:rPr sz="3200" b="1" dirty="0" smtClean="0">
                <a:solidFill>
                  <a:schemeClr val="tx1"/>
                </a:solidFill>
              </a:rPr>
              <a:t/>
            </a:r>
            <a:br>
              <a:rPr sz="3200" b="1" dirty="0" smtClean="0">
                <a:solidFill>
                  <a:schemeClr val="tx1"/>
                </a:solidFill>
              </a:rPr>
            </a:br>
            <a:r>
              <a:rPr sz="3200" b="1" dirty="0" smtClean="0">
                <a:solidFill>
                  <a:schemeClr val="tx1"/>
                </a:solidFill>
              </a:rPr>
              <a:t/>
            </a:r>
            <a:br>
              <a:rPr sz="3200" b="1" dirty="0" smtClean="0">
                <a:solidFill>
                  <a:schemeClr val="tx1"/>
                </a:solidFill>
              </a:rPr>
            </a:br>
            <a:r>
              <a:rPr sz="3200" b="1" dirty="0" smtClean="0"/>
              <a:t/>
            </a:r>
            <a:br>
              <a:rPr sz="3200" b="1" dirty="0" smtClean="0"/>
            </a:br>
            <a:r>
              <a:rPr sz="3200" b="1" dirty="0" smtClean="0"/>
              <a:t/>
            </a:r>
            <a:br>
              <a:rPr sz="3200" b="1" dirty="0" smtClean="0"/>
            </a:br>
            <a:r>
              <a:rPr sz="3200" b="1" dirty="0" smtClean="0"/>
              <a:t/>
            </a:r>
            <a:br>
              <a:rPr sz="3200" b="1" dirty="0" smtClean="0"/>
            </a:br>
            <a:r>
              <a:rPr sz="3200" b="1" dirty="0" smtClean="0"/>
              <a:t/>
            </a:r>
            <a:br>
              <a:rPr sz="3200" b="1" dirty="0" smtClean="0"/>
            </a:br>
            <a:r>
              <a:rPr sz="3200" b="1" dirty="0" smtClean="0"/>
              <a:t/>
            </a:r>
            <a:br>
              <a:rPr sz="3200" b="1" dirty="0" smtClean="0"/>
            </a:br>
            <a:r>
              <a:rPr sz="3200" dirty="0" smtClean="0"/>
              <a:t/>
            </a:r>
            <a:br>
              <a:rPr sz="3200" dirty="0" smtClean="0"/>
            </a:br>
            <a:endParaRPr sz="3200" dirty="0" smtClean="0"/>
          </a:p>
        </p:txBody>
      </p:sp>
      <p:sp>
        <p:nvSpPr>
          <p:cNvPr id="26628" name="TextBox 4"/>
          <p:cNvSpPr txBox="1">
            <a:spLocks noChangeArrowheads="1"/>
          </p:cNvSpPr>
          <p:nvPr/>
        </p:nvSpPr>
        <p:spPr bwMode="auto">
          <a:xfrm>
            <a:off x="914400" y="3352801"/>
            <a:ext cx="827405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b="1" dirty="0" smtClean="0"/>
              <a:t>Presentation - Global Activities to Combat Counterfeit Medicines </a:t>
            </a:r>
            <a:endParaRPr lang="en-US" sz="2400" b="1" dirty="0" smtClean="0">
              <a:latin typeface="Cambria" pitchFamily="18" charset="0"/>
            </a:endParaRPr>
          </a:p>
          <a:p>
            <a:pPr algn="ctr" eaLnBrk="1" hangingPunct="1"/>
            <a:endParaRPr lang="en-US" sz="2400" b="1" dirty="0" smtClean="0">
              <a:latin typeface="Cambria" pitchFamily="18" charset="0"/>
            </a:endParaRPr>
          </a:p>
          <a:p>
            <a:pPr algn="ctr" eaLnBrk="1" hangingPunct="1"/>
            <a:endParaRPr lang="en-US" sz="2400" b="1" dirty="0" smtClean="0">
              <a:latin typeface="Cambria" pitchFamily="18" charset="0"/>
            </a:endParaRPr>
          </a:p>
          <a:p>
            <a:pPr algn="ctr" eaLnBrk="1" hangingPunct="1"/>
            <a:endParaRPr lang="en-US" sz="2400" b="1" dirty="0">
              <a:latin typeface="Cambria" pitchFamily="18" charset="0"/>
            </a:endParaRPr>
          </a:p>
          <a:p>
            <a:pPr algn="ctr" eaLnBrk="1" hangingPunct="1"/>
            <a:endParaRPr lang="en-US" sz="2400" b="1" dirty="0" smtClean="0">
              <a:latin typeface="Cambria" pitchFamily="18" charset="0"/>
            </a:endParaRPr>
          </a:p>
          <a:p>
            <a:pPr algn="ctr" eaLnBrk="1" hangingPunct="1"/>
            <a:endParaRPr lang="en-US" sz="2400" b="1" dirty="0">
              <a:latin typeface="Cambria" pitchFamily="18" charset="0"/>
            </a:endParaRPr>
          </a:p>
        </p:txBody>
      </p:sp>
      <p:sp>
        <p:nvSpPr>
          <p:cNvPr id="26629" name="Rectangle 4"/>
          <p:cNvSpPr>
            <a:spLocks noChangeArrowheads="1"/>
          </p:cNvSpPr>
          <p:nvPr/>
        </p:nvSpPr>
        <p:spPr bwMode="auto">
          <a:xfrm>
            <a:off x="152400" y="1447800"/>
            <a:ext cx="9039594"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US" sz="2800" b="1" dirty="0"/>
              <a:t>The Danger of False Profits:</a:t>
            </a:r>
            <a:endParaRPr lang="en-US" sz="2800" dirty="0"/>
          </a:p>
          <a:p>
            <a:pPr algn="ctr"/>
            <a:r>
              <a:rPr lang="en-US" sz="2800" b="1" dirty="0"/>
              <a:t>The Threat of Counterfeits to Public Health</a:t>
            </a:r>
            <a:endParaRPr lang="en-US" sz="2800" dirty="0"/>
          </a:p>
          <a:p>
            <a:pPr algn="ctr"/>
            <a:r>
              <a:rPr lang="en-US" sz="2800" b="1" dirty="0" smtClean="0"/>
              <a:t>February 28, </a:t>
            </a:r>
            <a:r>
              <a:rPr lang="en-US" sz="2800" b="1" dirty="0" smtClean="0">
                <a:latin typeface="Times New Roman" pitchFamily="18" charset="0"/>
                <a:cs typeface="Times New Roman" pitchFamily="18" charset="0"/>
              </a:rPr>
              <a:t>2013, Washington D.C.</a:t>
            </a:r>
            <a:r>
              <a:rPr lang="en-US" b="1" dirty="0" smtClean="0">
                <a:solidFill>
                  <a:srgbClr val="FF0000"/>
                </a:solidFill>
              </a:rPr>
              <a:t/>
            </a:r>
            <a:br>
              <a:rPr lang="en-US" b="1" dirty="0" smtClean="0">
                <a:solidFill>
                  <a:srgbClr val="FF0000"/>
                </a:solidFill>
              </a:rPr>
            </a:br>
            <a:endParaRPr lang="en-US"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latin typeface="Georgia" pitchFamily="18" charset="0"/>
              </a:rPr>
              <a:t>Korea May 22 - 23 LSIF RHSC Drug Safety Public Awareness and SPOC Workshop</a:t>
            </a:r>
            <a:endParaRPr lang="en-US" sz="2400" b="1" dirty="0">
              <a:latin typeface="Georgia" pitchFamily="18" charset="0"/>
            </a:endParaRPr>
          </a:p>
        </p:txBody>
      </p:sp>
      <p:sp>
        <p:nvSpPr>
          <p:cNvPr id="3" name="Content Placeholder 2"/>
          <p:cNvSpPr>
            <a:spLocks noGrp="1"/>
          </p:cNvSpPr>
          <p:nvPr>
            <p:ph sz="quarter" idx="1"/>
          </p:nvPr>
        </p:nvSpPr>
        <p:spPr/>
        <p:txBody>
          <a:bodyPr/>
          <a:lstStyle/>
          <a:p>
            <a:pPr lvl="1" eaLnBrk="1" hangingPunct="1">
              <a:buFont typeface="Wingdings" pitchFamily="2" charset="2"/>
              <a:buChar char="§"/>
            </a:pPr>
            <a:r>
              <a:rPr lang="en-US" sz="2000" dirty="0"/>
              <a:t>The prime goal of the Korea workshop is to gain adoption of public awareness and single point of contact APEC tool kits and to document best APEC and global practices</a:t>
            </a:r>
          </a:p>
          <a:p>
            <a:pPr lvl="1" eaLnBrk="1" hangingPunct="1">
              <a:buFont typeface="Wingdings" pitchFamily="2" charset="2"/>
              <a:buChar char="§"/>
            </a:pPr>
            <a:r>
              <a:rPr lang="en-US" sz="2000" dirty="0"/>
              <a:t>The Korea Project Planning Committee is currently working on developing these tool kits which will be reviewed by the RHSC Supply Chain Oversight Committee, before they are distributed to delegates in advance of the workshop</a:t>
            </a:r>
          </a:p>
          <a:p>
            <a:pPr lvl="1" eaLnBrk="1" hangingPunct="1">
              <a:buFont typeface="Wingdings" pitchFamily="2" charset="2"/>
              <a:buChar char="§"/>
            </a:pPr>
            <a:r>
              <a:rPr lang="en-US" sz="2000" dirty="0"/>
              <a:t>During the workshop participants will break into smaller groups for interactive discussion on both tool kits and following the workshop the it is envisioned that both tool kits will be reviewed by the RHSC Supply Chain Oversight Committee and endorsed as APEC LSIF documents</a:t>
            </a:r>
          </a:p>
          <a:p>
            <a:pPr lvl="1" eaLnBrk="1" hangingPunct="1">
              <a:buFont typeface="Wingdings" pitchFamily="2" charset="2"/>
              <a:buChar char="§"/>
            </a:pPr>
            <a:endParaRPr lang="en-US" sz="2000" dirty="0" smtClean="0"/>
          </a:p>
          <a:p>
            <a:pPr lvl="1" eaLnBrk="1" hangingPunct="1">
              <a:buFont typeface="Wingdings" pitchFamily="2" charset="2"/>
              <a:buChar char="§"/>
            </a:pPr>
            <a:endParaRPr lang="en-US" sz="2000" dirty="0"/>
          </a:p>
        </p:txBody>
      </p:sp>
      <p:sp>
        <p:nvSpPr>
          <p:cNvPr id="4" name="Slide Number Placeholder 3"/>
          <p:cNvSpPr>
            <a:spLocks noGrp="1"/>
          </p:cNvSpPr>
          <p:nvPr>
            <p:ph type="sldNum" sz="quarter" idx="12"/>
          </p:nvPr>
        </p:nvSpPr>
        <p:spPr/>
        <p:txBody>
          <a:bodyPr/>
          <a:lstStyle/>
          <a:p>
            <a:pPr>
              <a:defRPr/>
            </a:pPr>
            <a:fld id="{1A3C666A-1E4E-4380-8C4D-886B91E87BCA}" type="slidenum">
              <a:rPr lang="en-US" smtClean="0"/>
              <a:pPr>
                <a:defRPr/>
              </a:pPr>
              <a:t>10</a:t>
            </a:fld>
            <a:endParaRPr lang="en-US" dirty="0"/>
          </a:p>
        </p:txBody>
      </p:sp>
    </p:spTree>
    <p:extLst>
      <p:ext uri="{BB962C8B-B14F-4D97-AF65-F5344CB8AC3E}">
        <p14:creationId xmlns:p14="http://schemas.microsoft.com/office/powerpoint/2010/main" val="360198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914400" y="274638"/>
            <a:ext cx="7772400" cy="792162"/>
          </a:xfrm>
        </p:spPr>
        <p:txBody>
          <a:bodyPr/>
          <a:lstStyle/>
          <a:p>
            <a:pPr eaLnBrk="1" hangingPunct="1"/>
            <a:r>
              <a:rPr lang="en-US" sz="2400" b="1" dirty="0" smtClean="0">
                <a:latin typeface="Georgia" pitchFamily="18" charset="0"/>
              </a:rPr>
              <a:t>Summary and Conclusions</a:t>
            </a:r>
          </a:p>
        </p:txBody>
      </p:sp>
      <p:sp>
        <p:nvSpPr>
          <p:cNvPr id="38915" name="Rectangle 3"/>
          <p:cNvSpPr>
            <a:spLocks noGrp="1" noChangeArrowheads="1"/>
          </p:cNvSpPr>
          <p:nvPr>
            <p:ph sz="quarter" idx="1"/>
          </p:nvPr>
        </p:nvSpPr>
        <p:spPr>
          <a:xfrm>
            <a:off x="609600" y="1371600"/>
            <a:ext cx="8153400" cy="4724400"/>
          </a:xfrm>
        </p:spPr>
        <p:txBody>
          <a:bodyPr/>
          <a:lstStyle/>
          <a:p>
            <a:pPr eaLnBrk="1" hangingPunct="1"/>
            <a:r>
              <a:rPr lang="en-US" sz="2400" dirty="0" smtClean="0">
                <a:cs typeface="Arial" charset="0"/>
              </a:rPr>
              <a:t>During my presentation I covered the following:</a:t>
            </a:r>
          </a:p>
          <a:p>
            <a:pPr lvl="1" eaLnBrk="1" hangingPunct="1"/>
            <a:r>
              <a:rPr lang="en-US" dirty="0" smtClean="0">
                <a:cs typeface="Arial" charset="0"/>
              </a:rPr>
              <a:t>Introductory Comments </a:t>
            </a:r>
            <a:endParaRPr lang="en-US" dirty="0">
              <a:cs typeface="Arial" charset="0"/>
            </a:endParaRPr>
          </a:p>
          <a:p>
            <a:pPr lvl="1" eaLnBrk="1" hangingPunct="1"/>
            <a:r>
              <a:rPr lang="en-US" dirty="0" smtClean="0"/>
              <a:t>The </a:t>
            </a:r>
            <a:r>
              <a:rPr lang="en-US" dirty="0"/>
              <a:t>Global Counterfeit Medicines </a:t>
            </a:r>
            <a:r>
              <a:rPr lang="en-US" dirty="0" smtClean="0"/>
              <a:t>Problem</a:t>
            </a:r>
          </a:p>
          <a:p>
            <a:pPr lvl="1" eaLnBrk="1" hangingPunct="1"/>
            <a:r>
              <a:rPr lang="en-US" dirty="0" smtClean="0"/>
              <a:t>Summary </a:t>
            </a:r>
            <a:r>
              <a:rPr lang="en-US" dirty="0"/>
              <a:t>of Major Global </a:t>
            </a:r>
            <a:r>
              <a:rPr lang="en-US" dirty="0" smtClean="0"/>
              <a:t>Activities</a:t>
            </a:r>
          </a:p>
          <a:p>
            <a:pPr lvl="1" eaLnBrk="1" hangingPunct="1"/>
            <a:r>
              <a:rPr lang="en-US" dirty="0" smtClean="0"/>
              <a:t>May </a:t>
            </a:r>
            <a:r>
              <a:rPr lang="en-US" dirty="0"/>
              <a:t>2013 APEC Korea Medical Products Safety </a:t>
            </a:r>
            <a:r>
              <a:rPr lang="en-US" dirty="0" smtClean="0"/>
              <a:t>Workshop</a:t>
            </a:r>
          </a:p>
          <a:p>
            <a:pPr marL="319088" lvl="1" indent="0" eaLnBrk="1" hangingPunct="1">
              <a:buNone/>
            </a:pPr>
            <a:endParaRPr lang="en-US" dirty="0" smtClean="0">
              <a:cs typeface="Arial" charset="0"/>
            </a:endParaRPr>
          </a:p>
          <a:p>
            <a:pPr marL="319088" lvl="1" indent="0" eaLnBrk="1" hangingPunct="1">
              <a:buNone/>
            </a:pPr>
            <a:r>
              <a:rPr lang="en-US" dirty="0" smtClean="0">
                <a:cs typeface="Arial" charset="0"/>
              </a:rPr>
              <a:t>Counterfeit/Falsified medicines is a significant growing global problem and I am confident that the programs and cooperative activities underway will make an impact to stop the spread of unsafe medicines</a:t>
            </a:r>
          </a:p>
          <a:p>
            <a:pPr lvl="1" eaLnBrk="1" hangingPunct="1"/>
            <a:endParaRPr lang="en-US" dirty="0" smtClean="0">
              <a:cs typeface="Arial" charset="0"/>
            </a:endParaRPr>
          </a:p>
          <a:p>
            <a:pPr eaLnBrk="1" hangingPunct="1">
              <a:buFont typeface="Wingdings 2" pitchFamily="18" charset="2"/>
              <a:buNone/>
            </a:pPr>
            <a:endParaRPr lang="en-US" sz="2400" dirty="0" smtClean="0">
              <a:cs typeface="Arial" charset="0"/>
            </a:endParaRPr>
          </a:p>
        </p:txBody>
      </p:sp>
      <p:sp>
        <p:nvSpPr>
          <p:cNvPr id="4" name="Slide Number Placeholder 3"/>
          <p:cNvSpPr>
            <a:spLocks noGrp="1"/>
          </p:cNvSpPr>
          <p:nvPr>
            <p:ph type="sldNum" sz="quarter" idx="12"/>
          </p:nvPr>
        </p:nvSpPr>
        <p:spPr/>
        <p:txBody>
          <a:bodyPr/>
          <a:lstStyle/>
          <a:p>
            <a:pPr>
              <a:defRPr/>
            </a:pPr>
            <a:fld id="{2575FBE9-6EE3-47F3-B205-B8AE02A3F519}" type="slidenum">
              <a:rPr lang="en-US"/>
              <a:pPr>
                <a:defRPr/>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a:xfrm>
            <a:off x="2895600" y="1981200"/>
            <a:ext cx="6248400" cy="3429000"/>
          </a:xfrm>
        </p:spPr>
        <p:txBody>
          <a:bodyPr/>
          <a:lstStyle/>
          <a:p>
            <a:r>
              <a:rPr lang="en-US" sz="2400" b="1" dirty="0" smtClean="0"/>
              <a:t>Jeffrey L. Gren</a:t>
            </a:r>
            <a:br>
              <a:rPr lang="en-US" sz="2400" b="1" dirty="0" smtClean="0"/>
            </a:br>
            <a:r>
              <a:rPr lang="en-US" sz="2400" b="1" dirty="0" smtClean="0"/>
              <a:t>Director</a:t>
            </a:r>
            <a:br>
              <a:rPr lang="en-US" sz="2400" b="1" dirty="0" smtClean="0"/>
            </a:br>
            <a:r>
              <a:rPr lang="en-US" sz="2400" b="1" dirty="0" smtClean="0"/>
              <a:t>Office of Health And Consumer Goods</a:t>
            </a:r>
            <a:br>
              <a:rPr lang="en-US" sz="2400" b="1" dirty="0" smtClean="0"/>
            </a:br>
            <a:r>
              <a:rPr lang="en-US" sz="2400" b="1" dirty="0" smtClean="0"/>
              <a:t>International Trade Administration</a:t>
            </a:r>
            <a:br>
              <a:rPr lang="en-US" sz="2400" b="1" dirty="0" smtClean="0"/>
            </a:br>
            <a:r>
              <a:rPr lang="en-US" sz="2400" b="1" dirty="0" smtClean="0"/>
              <a:t>U.S. Department of Commerce</a:t>
            </a:r>
            <a:br>
              <a:rPr lang="en-US" sz="2400" b="1" dirty="0" smtClean="0"/>
            </a:br>
            <a:r>
              <a:rPr lang="en-US" sz="2400" b="1" dirty="0" smtClean="0"/>
              <a:t>tel: 202/482-2470</a:t>
            </a:r>
            <a:br>
              <a:rPr lang="en-US" sz="2400" b="1" dirty="0" smtClean="0"/>
            </a:br>
            <a:r>
              <a:rPr lang="en-US" sz="2400" b="1" dirty="0" smtClean="0"/>
              <a:t>fax: 202/482-0975</a:t>
            </a:r>
            <a:br>
              <a:rPr lang="en-US" sz="2400" b="1" dirty="0" smtClean="0"/>
            </a:br>
            <a:r>
              <a:rPr lang="en-US" sz="2400" b="1" dirty="0" smtClean="0">
                <a:hlinkClick r:id="rId2"/>
              </a:rPr>
              <a:t>jeffrey.gren@trade.gov</a:t>
            </a:r>
            <a:r>
              <a:rPr lang="en-US" sz="2400" b="1" dirty="0" smtClean="0"/>
              <a:t/>
            </a:r>
            <a:br>
              <a:rPr lang="en-US" sz="2400" b="1" dirty="0" smtClean="0"/>
            </a:br>
            <a:r>
              <a:rPr lang="en-US" sz="2400" b="1" dirty="0" smtClean="0"/>
              <a:t>http://www.ita.doc.gov/td/health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914400" y="914400"/>
            <a:ext cx="7696200" cy="609600"/>
          </a:xfrm>
        </p:spPr>
        <p:txBody>
          <a:bodyPr>
            <a:normAutofit fontScale="90000"/>
          </a:bodyPr>
          <a:lstStyle/>
          <a:p>
            <a:pPr eaLnBrk="1" fontAlgn="auto" hangingPunct="1">
              <a:spcAft>
                <a:spcPts val="0"/>
              </a:spcAft>
              <a:defRPr/>
            </a:pPr>
            <a:r>
              <a:rPr lang="en-US" sz="3200" b="1" dirty="0" smtClean="0">
                <a:latin typeface="Georgia" pitchFamily="18" charset="0"/>
              </a:rPr>
              <a:t>Presentation Outline</a:t>
            </a:r>
          </a:p>
        </p:txBody>
      </p:sp>
      <p:sp>
        <p:nvSpPr>
          <p:cNvPr id="27651" name="Content Placeholder 2"/>
          <p:cNvSpPr>
            <a:spLocks noGrp="1"/>
          </p:cNvSpPr>
          <p:nvPr>
            <p:ph sz="quarter" idx="1"/>
          </p:nvPr>
        </p:nvSpPr>
        <p:spPr>
          <a:xfrm>
            <a:off x="457200" y="1828800"/>
            <a:ext cx="8229600" cy="4297363"/>
          </a:xfrm>
        </p:spPr>
        <p:txBody>
          <a:bodyPr/>
          <a:lstStyle/>
          <a:p>
            <a:pPr marL="1063625" lvl="2" indent="-514350" eaLnBrk="1" hangingPunct="1">
              <a:buFont typeface="Franklin Gothic Book" pitchFamily="34" charset="0"/>
              <a:buAutoNum type="arabicPeriod"/>
            </a:pPr>
            <a:r>
              <a:rPr lang="en-US" sz="2800" dirty="0" smtClean="0"/>
              <a:t>Introductory Comments </a:t>
            </a:r>
          </a:p>
          <a:p>
            <a:pPr marL="1063625" lvl="2" indent="-514350" eaLnBrk="1" hangingPunct="1">
              <a:buFont typeface="Franklin Gothic Book" pitchFamily="34" charset="0"/>
              <a:buAutoNum type="arabicPeriod"/>
            </a:pPr>
            <a:r>
              <a:rPr lang="en-US" sz="2800" dirty="0" smtClean="0"/>
              <a:t>The Global Counterfeit Medicines Problem</a:t>
            </a:r>
          </a:p>
          <a:p>
            <a:pPr marL="1063625" lvl="2" indent="-514350" eaLnBrk="1" hangingPunct="1">
              <a:buFont typeface="Franklin Gothic Book" pitchFamily="34" charset="0"/>
              <a:buAutoNum type="arabicPeriod"/>
            </a:pPr>
            <a:r>
              <a:rPr lang="en-US" sz="2800" dirty="0" smtClean="0"/>
              <a:t>Summary of Major Global Activities</a:t>
            </a:r>
          </a:p>
          <a:p>
            <a:pPr marL="1063625" lvl="2" indent="-514350" eaLnBrk="1" hangingPunct="1">
              <a:buFont typeface="Franklin Gothic Book" pitchFamily="34" charset="0"/>
              <a:buAutoNum type="arabicPeriod"/>
            </a:pPr>
            <a:r>
              <a:rPr lang="en-US" sz="2800" dirty="0" smtClean="0"/>
              <a:t>May 2013 APEC Korea Medical Products Safety Workshop</a:t>
            </a:r>
          </a:p>
          <a:p>
            <a:pPr marL="1063625" lvl="2" indent="-514350" eaLnBrk="1" hangingPunct="1">
              <a:buFont typeface="Franklin Gothic Book" pitchFamily="34" charset="0"/>
              <a:buAutoNum type="arabicPeriod"/>
            </a:pPr>
            <a:r>
              <a:rPr lang="en-US" sz="2800" dirty="0" smtClean="0"/>
              <a:t>Summary and Conclusions</a:t>
            </a:r>
          </a:p>
        </p:txBody>
      </p:sp>
      <p:sp>
        <p:nvSpPr>
          <p:cNvPr id="4" name="Slide Number Placeholder 3"/>
          <p:cNvSpPr>
            <a:spLocks noGrp="1"/>
          </p:cNvSpPr>
          <p:nvPr>
            <p:ph type="sldNum" sz="quarter" idx="12"/>
          </p:nvPr>
        </p:nvSpPr>
        <p:spPr>
          <a:xfrm>
            <a:off x="146050" y="6172200"/>
            <a:ext cx="457200" cy="495300"/>
          </a:xfrm>
        </p:spPr>
        <p:txBody>
          <a:bodyPr/>
          <a:lstStyle/>
          <a:p>
            <a:pPr>
              <a:defRPr/>
            </a:pPr>
            <a:fld id="{BCAF9374-7498-4BA6-9A42-B41F9522B158}" type="slidenum">
              <a:rPr lang="en-US"/>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4"/>
          <p:cNvSpPr>
            <a:spLocks noGrp="1"/>
          </p:cNvSpPr>
          <p:nvPr>
            <p:ph type="title"/>
          </p:nvPr>
        </p:nvSpPr>
        <p:spPr>
          <a:xfrm>
            <a:off x="258763" y="685800"/>
            <a:ext cx="7772400" cy="685800"/>
          </a:xfrm>
        </p:spPr>
        <p:txBody>
          <a:bodyPr/>
          <a:lstStyle/>
          <a:p>
            <a:pPr eaLnBrk="1" hangingPunct="1"/>
            <a:r>
              <a:rPr lang="en-US" sz="3200" b="1" dirty="0" smtClean="0">
                <a:latin typeface="Georgia" pitchFamily="18" charset="0"/>
              </a:rPr>
              <a:t>Introductory Comments</a:t>
            </a:r>
          </a:p>
        </p:txBody>
      </p:sp>
      <p:sp>
        <p:nvSpPr>
          <p:cNvPr id="28675" name="Content Placeholder 2"/>
          <p:cNvSpPr>
            <a:spLocks noGrp="1"/>
          </p:cNvSpPr>
          <p:nvPr>
            <p:ph sz="quarter" idx="1"/>
          </p:nvPr>
        </p:nvSpPr>
        <p:spPr>
          <a:xfrm>
            <a:off x="533400" y="1524000"/>
            <a:ext cx="8153400" cy="4738688"/>
          </a:xfrm>
        </p:spPr>
        <p:txBody>
          <a:bodyPr/>
          <a:lstStyle/>
          <a:p>
            <a:r>
              <a:rPr lang="en-US" sz="2000" dirty="0" smtClean="0"/>
              <a:t>The U.S</a:t>
            </a:r>
            <a:r>
              <a:rPr lang="en-US" sz="2000" dirty="0"/>
              <a:t>. Department of Commerce (DOC) is the advocate for business in the U.S. government and DOC’s international trade role is to promote U.S. trade by strengthening industry competitiveness and reducing trade barriers</a:t>
            </a:r>
          </a:p>
          <a:p>
            <a:pPr>
              <a:buFont typeface="Wingdings" pitchFamily="2" charset="2"/>
              <a:buChar char="§"/>
            </a:pPr>
            <a:r>
              <a:rPr lang="en-US" sz="2000" dirty="0"/>
              <a:t>I direct </a:t>
            </a:r>
            <a:r>
              <a:rPr lang="en-US" sz="2000" dirty="0" smtClean="0"/>
              <a:t>DOC’s  Office </a:t>
            </a:r>
            <a:r>
              <a:rPr lang="en-US" sz="2000" dirty="0"/>
              <a:t>of Health and Consumer Goods and my office focuses on medical devices, pharmaceuticals, biotechnology, and a wide array of consumer goods products</a:t>
            </a:r>
          </a:p>
          <a:p>
            <a:pPr>
              <a:buFont typeface="Wingdings" pitchFamily="2" charset="2"/>
              <a:buChar char="§"/>
            </a:pPr>
            <a:r>
              <a:rPr lang="en-US" sz="2000" dirty="0"/>
              <a:t>During the past </a:t>
            </a:r>
            <a:r>
              <a:rPr lang="en-US" sz="2000" dirty="0" smtClean="0"/>
              <a:t>decade DOC has </a:t>
            </a:r>
            <a:r>
              <a:rPr lang="en-US" sz="2000" dirty="0"/>
              <a:t>been very active in the global battle to stop the spread of counterfeit medicines and we work very closely with U.S. FDA and industry in </a:t>
            </a:r>
            <a:r>
              <a:rPr lang="en-US" sz="2000" dirty="0" smtClean="0"/>
              <a:t>organizing global activities.  I will provide an outline of major global activities during my remarks</a:t>
            </a:r>
            <a:endParaRPr lang="en-US" sz="2000" dirty="0"/>
          </a:p>
          <a:p>
            <a:pPr>
              <a:buFont typeface="Wingdings" pitchFamily="2" charset="2"/>
              <a:buChar char="§"/>
            </a:pPr>
            <a:r>
              <a:rPr lang="en-US" sz="2000" dirty="0" smtClean="0"/>
              <a:t>Although </a:t>
            </a:r>
            <a:r>
              <a:rPr lang="en-US" sz="2000" dirty="0"/>
              <a:t>we do not have reliable data, experts agree that the amount of counterfeit and substandard medicines on the global market is increasing each year</a:t>
            </a:r>
          </a:p>
          <a:p>
            <a:pPr eaLnBrk="1" hangingPunct="1">
              <a:buFont typeface="Wingdings" pitchFamily="2" charset="2"/>
              <a:buChar char="Ø"/>
            </a:pPr>
            <a:endParaRPr lang="en-US" sz="2000" dirty="0" smtClean="0">
              <a:solidFill>
                <a:srgbClr val="000000"/>
              </a:solidFill>
            </a:endParaRPr>
          </a:p>
        </p:txBody>
      </p:sp>
      <p:sp>
        <p:nvSpPr>
          <p:cNvPr id="21508" name="Slide Number Placeholder 4"/>
          <p:cNvSpPr>
            <a:spLocks noGrp="1"/>
          </p:cNvSpPr>
          <p:nvPr>
            <p:ph type="sldNum" sz="quarter" idx="12"/>
          </p:nvPr>
        </p:nvSpPr>
        <p:spPr bwMode="auto">
          <a:xfrm>
            <a:off x="914400" y="6172200"/>
            <a:ext cx="3962400" cy="457200"/>
          </a:xfrm>
          <a:prstGeom prst="rect">
            <a:avLst/>
          </a:prstGeom>
          <a:noFill/>
          <a:ln>
            <a:miter lim="800000"/>
            <a:headEnd/>
            <a:tailEnd/>
          </a:ln>
        </p:spPr>
        <p:txBody>
          <a:bodyPr vert="horz" wrap="square" lIns="91440" tIns="45720" rIns="91440" bIns="45720" numCol="1" anchorCtr="0" compatLnSpc="1">
            <a:prstTxWarp prst="textNoShape">
              <a:avLst/>
            </a:prstTxWarp>
          </a:bodyPr>
          <a:lstStyle/>
          <a:p>
            <a:pPr algn="l">
              <a:defRPr/>
            </a:pPr>
            <a:fld id="{8EF5B4B3-E3AF-4682-889A-098FB9F90BC7}" type="slidenum">
              <a:rPr lang="en-US">
                <a:solidFill>
                  <a:schemeClr val="tx2"/>
                </a:solidFill>
                <a:latin typeface="Verdana" pitchFamily="34" charset="0"/>
                <a:cs typeface="Arial" charset="0"/>
              </a:rPr>
              <a:pPr algn="l">
                <a:defRPr/>
              </a:pPr>
              <a:t>3</a:t>
            </a:fld>
            <a:endParaRPr lang="en-US" dirty="0">
              <a:solidFill>
                <a:schemeClr val="tx2"/>
              </a:solidFill>
              <a:latin typeface="Calibri" pitchFamily="34" charset="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z="3200" b="1" dirty="0" smtClean="0">
                <a:latin typeface="Georgia" pitchFamily="18" charset="0"/>
              </a:rPr>
              <a:t>The Global Counterfeit Medicines Problem</a:t>
            </a:r>
            <a:endParaRPr lang="en-US" sz="3200" dirty="0" smtClean="0">
              <a:latin typeface="Georgia" pitchFamily="18" charset="0"/>
            </a:endParaRPr>
          </a:p>
        </p:txBody>
      </p:sp>
      <p:sp>
        <p:nvSpPr>
          <p:cNvPr id="29699" name="Content Placeholder 2"/>
          <p:cNvSpPr>
            <a:spLocks noGrp="1"/>
          </p:cNvSpPr>
          <p:nvPr>
            <p:ph sz="quarter" idx="1"/>
          </p:nvPr>
        </p:nvSpPr>
        <p:spPr/>
        <p:txBody>
          <a:bodyPr/>
          <a:lstStyle/>
          <a:p>
            <a:pPr eaLnBrk="1" hangingPunct="1">
              <a:buFont typeface="Wingdings" pitchFamily="2" charset="2"/>
              <a:buChar char="§"/>
            </a:pPr>
            <a:r>
              <a:rPr lang="en-US" sz="2400" smtClean="0"/>
              <a:t>Factors leading to this increase in falsified/counterfeit medicines include:</a:t>
            </a:r>
          </a:p>
          <a:p>
            <a:pPr lvl="1" eaLnBrk="1" hangingPunct="1">
              <a:buFont typeface="Arial" charset="0"/>
              <a:buChar char="•"/>
            </a:pPr>
            <a:r>
              <a:rPr lang="en-US" smtClean="0"/>
              <a:t>Increase in criminal activity and level of sophistication</a:t>
            </a:r>
          </a:p>
          <a:p>
            <a:pPr lvl="1" eaLnBrk="1" hangingPunct="1">
              <a:buFont typeface="Arial" charset="0"/>
              <a:buChar char="•"/>
            </a:pPr>
            <a:r>
              <a:rPr lang="en-US" smtClean="0"/>
              <a:t>High profit level (even higher than for narcotics)</a:t>
            </a:r>
          </a:p>
          <a:p>
            <a:pPr lvl="1" eaLnBrk="1" hangingPunct="1">
              <a:buFont typeface="Arial" charset="0"/>
              <a:buChar char="•"/>
            </a:pPr>
            <a:r>
              <a:rPr lang="en-US" smtClean="0"/>
              <a:t>Internet provides a marketing vehicle for criminals to distribute counterfeit medicines</a:t>
            </a:r>
          </a:p>
          <a:p>
            <a:pPr lvl="1" eaLnBrk="1" hangingPunct="1">
              <a:buFont typeface="Arial" charset="0"/>
              <a:buChar char="•"/>
            </a:pPr>
            <a:r>
              <a:rPr lang="en-US" smtClean="0"/>
              <a:t>Lack of penalties, enforcement, and coordination in prosecution in many overseas markets have created conditions for counterfeiting to grow</a:t>
            </a:r>
          </a:p>
          <a:p>
            <a:endParaRPr lang="en-US" smtClean="0"/>
          </a:p>
        </p:txBody>
      </p:sp>
      <p:sp>
        <p:nvSpPr>
          <p:cNvPr id="4" name="Slide Number Placeholder 3"/>
          <p:cNvSpPr>
            <a:spLocks noGrp="1"/>
          </p:cNvSpPr>
          <p:nvPr>
            <p:ph type="sldNum" sz="quarter" idx="12"/>
          </p:nvPr>
        </p:nvSpPr>
        <p:spPr/>
        <p:txBody>
          <a:bodyPr/>
          <a:lstStyle/>
          <a:p>
            <a:pPr>
              <a:defRPr/>
            </a:pPr>
            <a:fld id="{FE6E8ABA-B451-4D12-AB87-5D133B06EBC0}" type="slidenum">
              <a:rPr lang="en-US" smtClean="0"/>
              <a:pPr>
                <a:defRPr/>
              </a:pPr>
              <a:t>4</a:t>
            </a:fld>
            <a:endParaRPr lang="en-US" dirty="0"/>
          </a:p>
        </p:txBody>
      </p:sp>
    </p:spTree>
    <p:extLst>
      <p:ext uri="{BB962C8B-B14F-4D97-AF65-F5344CB8AC3E}">
        <p14:creationId xmlns:p14="http://schemas.microsoft.com/office/powerpoint/2010/main" val="2914166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z="2800" b="1" dirty="0" smtClean="0">
                <a:latin typeface="Georgia" pitchFamily="18" charset="0"/>
              </a:rPr>
              <a:t>The Global Counterfeit Medicines Problem (Cont’d)</a:t>
            </a:r>
          </a:p>
        </p:txBody>
      </p:sp>
      <p:sp>
        <p:nvSpPr>
          <p:cNvPr id="30723" name="Content Placeholder 2"/>
          <p:cNvSpPr>
            <a:spLocks noGrp="1"/>
          </p:cNvSpPr>
          <p:nvPr>
            <p:ph sz="quarter" idx="1"/>
          </p:nvPr>
        </p:nvSpPr>
        <p:spPr/>
        <p:txBody>
          <a:bodyPr/>
          <a:lstStyle/>
          <a:p>
            <a:pPr lvl="1" eaLnBrk="1" hangingPunct="1">
              <a:buFont typeface="Arial" charset="0"/>
              <a:buChar char="•"/>
            </a:pPr>
            <a:r>
              <a:rPr lang="en-US" dirty="0" smtClean="0"/>
              <a:t>Globalization of the pharmaceutical industry has contributed to the ready supply of APIs (active pharmaceutical ingredients) for counterfeiters, as manufacturing of APIs and finished dosage form medicines shifted from developed to lesser developed countries Increase in criminal activity and level of sophistication</a:t>
            </a:r>
          </a:p>
          <a:p>
            <a:pPr lvl="1" eaLnBrk="1" hangingPunct="1">
              <a:buFont typeface="Arial" charset="0"/>
              <a:buChar char="•"/>
            </a:pPr>
            <a:r>
              <a:rPr lang="en-US" dirty="0" smtClean="0"/>
              <a:t>Counterfeiting impacts all aspects of the aspects of the pharmaceutical industry – patented, generic and OTC medicines</a:t>
            </a:r>
          </a:p>
          <a:p>
            <a:pPr lvl="1" eaLnBrk="1" hangingPunct="1">
              <a:buFont typeface="Arial" charset="0"/>
              <a:buChar char="•"/>
            </a:pPr>
            <a:r>
              <a:rPr lang="en-US" dirty="0" smtClean="0"/>
              <a:t>Globalization of the pharmaceutical industry has also contributed a related but different problem - the growth of substandard medicines</a:t>
            </a:r>
          </a:p>
          <a:p>
            <a:endParaRPr lang="en-US" dirty="0" smtClean="0"/>
          </a:p>
        </p:txBody>
      </p:sp>
      <p:sp>
        <p:nvSpPr>
          <p:cNvPr id="4" name="Slide Number Placeholder 3"/>
          <p:cNvSpPr>
            <a:spLocks noGrp="1"/>
          </p:cNvSpPr>
          <p:nvPr>
            <p:ph type="sldNum" sz="quarter" idx="12"/>
          </p:nvPr>
        </p:nvSpPr>
        <p:spPr/>
        <p:txBody>
          <a:bodyPr/>
          <a:lstStyle/>
          <a:p>
            <a:pPr>
              <a:defRPr/>
            </a:pPr>
            <a:fld id="{78FA8815-C895-4503-A6E3-6989578B964C}" type="slidenum">
              <a:rPr lang="en-US" smtClean="0"/>
              <a:pPr>
                <a:defRPr/>
              </a:pPr>
              <a:t>5</a:t>
            </a:fld>
            <a:endParaRPr lang="en-US" dirty="0"/>
          </a:p>
        </p:txBody>
      </p:sp>
    </p:spTree>
    <p:extLst>
      <p:ext uri="{BB962C8B-B14F-4D97-AF65-F5344CB8AC3E}">
        <p14:creationId xmlns:p14="http://schemas.microsoft.com/office/powerpoint/2010/main" val="3699634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z="2800" b="1" dirty="0" smtClean="0">
                <a:latin typeface="Georgia" pitchFamily="18" charset="0"/>
              </a:rPr>
              <a:t>The Global Counterfeit Medicines Problem (Cont’d)</a:t>
            </a:r>
            <a:endParaRPr lang="en-US" sz="2800" dirty="0" smtClean="0">
              <a:latin typeface="Georgia" pitchFamily="18" charset="0"/>
            </a:endParaRPr>
          </a:p>
        </p:txBody>
      </p:sp>
      <p:sp>
        <p:nvSpPr>
          <p:cNvPr id="31747" name="Content Placeholder 2"/>
          <p:cNvSpPr>
            <a:spLocks noGrp="1"/>
          </p:cNvSpPr>
          <p:nvPr>
            <p:ph sz="quarter" idx="1"/>
          </p:nvPr>
        </p:nvSpPr>
        <p:spPr>
          <a:xfrm>
            <a:off x="1066800" y="1600200"/>
            <a:ext cx="7772400" cy="4572000"/>
          </a:xfrm>
        </p:spPr>
        <p:txBody>
          <a:bodyPr/>
          <a:lstStyle/>
          <a:p>
            <a:pPr lvl="1" eaLnBrk="1" hangingPunct="1">
              <a:buFont typeface="Arial" charset="0"/>
              <a:buChar char="•"/>
            </a:pPr>
            <a:r>
              <a:rPr lang="en-US" smtClean="0"/>
              <a:t>Twenty years ago most counterfeit medicines did not contain medicinal ingredients, currently a large percent of counterfeit medicines contain real APIs and excepients</a:t>
            </a:r>
          </a:p>
          <a:p>
            <a:pPr lvl="1" eaLnBrk="1" hangingPunct="1">
              <a:buFont typeface="Arial" charset="0"/>
              <a:buChar char="•"/>
            </a:pPr>
            <a:r>
              <a:rPr lang="en-US" smtClean="0"/>
              <a:t>What is scary is that counterfeiters use real pharmaceutical ingredients since they are seeking repeat business </a:t>
            </a:r>
          </a:p>
          <a:p>
            <a:pPr lvl="1" eaLnBrk="1" hangingPunct="1">
              <a:buFont typeface="Arial" charset="0"/>
              <a:buChar char="•"/>
            </a:pPr>
            <a:r>
              <a:rPr lang="en-US" smtClean="0"/>
              <a:t>Of course, all counterfeit medicines are unsafe and may or may not have the correct ingredients</a:t>
            </a:r>
          </a:p>
          <a:p>
            <a:pPr lvl="1" eaLnBrk="1" hangingPunct="1">
              <a:buFont typeface="Arial" charset="0"/>
              <a:buChar char="•"/>
            </a:pPr>
            <a:r>
              <a:rPr lang="en-US" smtClean="0"/>
              <a:t>In developed markets, such as the U.S. and Europe, the majority of counterfeit medicines are distributed through the Internet.  Several studies have documented that the vast majority of medicines distributed through the Internet are illegal, counterfeit or substandard</a:t>
            </a:r>
          </a:p>
          <a:p>
            <a:pPr lvl="1" eaLnBrk="1" hangingPunct="1">
              <a:buFont typeface="Arial" charset="0"/>
              <a:buChar char="•"/>
            </a:pPr>
            <a:endParaRPr lang="en-US" smtClean="0"/>
          </a:p>
          <a:p>
            <a:pPr eaLnBrk="1" hangingPunct="1"/>
            <a:endParaRPr lang="en-US" sz="2400" smtClean="0"/>
          </a:p>
          <a:p>
            <a:pPr eaLnBrk="1" hangingPunct="1"/>
            <a:r>
              <a:rPr lang="en-US" sz="2400" smtClean="0"/>
              <a:t> </a:t>
            </a:r>
          </a:p>
        </p:txBody>
      </p:sp>
      <p:sp>
        <p:nvSpPr>
          <p:cNvPr id="4" name="Slide Number Placeholder 3"/>
          <p:cNvSpPr>
            <a:spLocks noGrp="1"/>
          </p:cNvSpPr>
          <p:nvPr>
            <p:ph type="sldNum" sz="quarter" idx="12"/>
          </p:nvPr>
        </p:nvSpPr>
        <p:spPr/>
        <p:txBody>
          <a:bodyPr/>
          <a:lstStyle/>
          <a:p>
            <a:pPr>
              <a:defRPr/>
            </a:pPr>
            <a:fld id="{D80AF0F2-C40F-47B5-A162-E7E4CBE0D398}" type="slidenum">
              <a:rPr lang="en-US" smtClean="0"/>
              <a:pPr>
                <a:defRPr/>
              </a:pPr>
              <a:t>6</a:t>
            </a:fld>
            <a:endParaRPr lang="en-US" dirty="0"/>
          </a:p>
        </p:txBody>
      </p:sp>
    </p:spTree>
    <p:extLst>
      <p:ext uri="{BB962C8B-B14F-4D97-AF65-F5344CB8AC3E}">
        <p14:creationId xmlns:p14="http://schemas.microsoft.com/office/powerpoint/2010/main" val="2973184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z="3600" b="1" dirty="0" smtClean="0">
                <a:latin typeface="Georgia" pitchFamily="18" charset="0"/>
              </a:rPr>
              <a:t>Counterfeit Medicines Definitional Issues</a:t>
            </a:r>
            <a:endParaRPr lang="en-US" sz="3600" dirty="0" smtClean="0">
              <a:latin typeface="Georgia" pitchFamily="18" charset="0"/>
            </a:endParaRPr>
          </a:p>
        </p:txBody>
      </p:sp>
      <p:sp>
        <p:nvSpPr>
          <p:cNvPr id="32771" name="Content Placeholder 2"/>
          <p:cNvSpPr>
            <a:spLocks noGrp="1"/>
          </p:cNvSpPr>
          <p:nvPr>
            <p:ph sz="quarter" idx="1"/>
          </p:nvPr>
        </p:nvSpPr>
        <p:spPr/>
        <p:txBody>
          <a:bodyPr/>
          <a:lstStyle/>
          <a:p>
            <a:pPr eaLnBrk="1" hangingPunct="1"/>
            <a:r>
              <a:rPr lang="en-US" sz="2800" dirty="0" smtClean="0"/>
              <a:t>- Old WHO: In the case of medicines, includes the deliberate and fraudulent mislabeling of medicines with respect to identity or source, whether or not such products have correct ingredients, wrong ingredients, have sufficient active ingredients or have fake packaging.</a:t>
            </a:r>
          </a:p>
          <a:p>
            <a:pPr eaLnBrk="1" hangingPunct="1"/>
            <a:r>
              <a:rPr lang="en-US" sz="2800" dirty="0" smtClean="0"/>
              <a:t>- IMPACT Initiative Derailed in 2011</a:t>
            </a:r>
          </a:p>
          <a:p>
            <a:r>
              <a:rPr lang="en-US" sz="2800" dirty="0" smtClean="0"/>
              <a:t>- Current WHO</a:t>
            </a:r>
            <a:r>
              <a:rPr lang="en-US" sz="2800" dirty="0" smtClean="0">
                <a:cs typeface="Times New Roman" pitchFamily="18" charset="0"/>
              </a:rPr>
              <a:t> Definition – SSFFC – “S</a:t>
            </a:r>
            <a:r>
              <a:rPr lang="en-US" sz="2800" dirty="0" smtClean="0"/>
              <a:t>ubstandard/Spurious/Falsely-Labeled/Falsified/Counterfeit Medical Products”</a:t>
            </a:r>
          </a:p>
          <a:p>
            <a:endParaRPr lang="en-US" sz="2800" dirty="0" smtClean="0"/>
          </a:p>
          <a:p>
            <a:endParaRPr lang="en-US" dirty="0" smtClean="0"/>
          </a:p>
        </p:txBody>
      </p:sp>
      <p:sp>
        <p:nvSpPr>
          <p:cNvPr id="4" name="Slide Number Placeholder 3"/>
          <p:cNvSpPr>
            <a:spLocks noGrp="1"/>
          </p:cNvSpPr>
          <p:nvPr>
            <p:ph type="sldNum" sz="quarter" idx="12"/>
          </p:nvPr>
        </p:nvSpPr>
        <p:spPr/>
        <p:txBody>
          <a:bodyPr/>
          <a:lstStyle/>
          <a:p>
            <a:pPr>
              <a:defRPr/>
            </a:pPr>
            <a:fld id="{FEC10F42-1958-44EB-A6EF-6E587A75669E}" type="slidenum">
              <a:rPr lang="en-US" smtClean="0"/>
              <a:pPr>
                <a:defRPr/>
              </a:pPr>
              <a:t>7</a:t>
            </a:fld>
            <a:endParaRPr lang="en-US" dirty="0"/>
          </a:p>
        </p:txBody>
      </p:sp>
    </p:spTree>
    <p:extLst>
      <p:ext uri="{BB962C8B-B14F-4D97-AF65-F5344CB8AC3E}">
        <p14:creationId xmlns:p14="http://schemas.microsoft.com/office/powerpoint/2010/main" val="2652507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z="2400" b="1" smtClean="0">
                <a:latin typeface="Georgia" pitchFamily="18" charset="0"/>
                <a:cs typeface="Times New Roman" pitchFamily="18" charset="0"/>
              </a:rPr>
              <a:t>Counterfeit/Falsified Medicines Other Ongoing Initiatives and Mitigating Activities</a:t>
            </a:r>
            <a:endParaRPr lang="en-US" sz="2400" smtClean="0">
              <a:latin typeface="Georgia" pitchFamily="18" charset="0"/>
            </a:endParaRPr>
          </a:p>
        </p:txBody>
      </p:sp>
      <p:sp>
        <p:nvSpPr>
          <p:cNvPr id="43011" name="Content Placeholder 2"/>
          <p:cNvSpPr>
            <a:spLocks noGrp="1"/>
          </p:cNvSpPr>
          <p:nvPr>
            <p:ph sz="quarter" idx="1"/>
          </p:nvPr>
        </p:nvSpPr>
        <p:spPr/>
        <p:txBody>
          <a:bodyPr/>
          <a:lstStyle/>
          <a:p>
            <a:pPr>
              <a:buFont typeface="Wingdings" pitchFamily="2" charset="2"/>
              <a:buChar char="§"/>
            </a:pPr>
            <a:r>
              <a:rPr lang="en-US" sz="2800" dirty="0" smtClean="0">
                <a:cs typeface="Times New Roman" pitchFamily="18" charset="0"/>
              </a:rPr>
              <a:t>- </a:t>
            </a:r>
            <a:r>
              <a:rPr lang="en-US" sz="2400" dirty="0" smtClean="0">
                <a:cs typeface="Times New Roman" pitchFamily="18" charset="0"/>
              </a:rPr>
              <a:t>WHO Initiatives</a:t>
            </a:r>
          </a:p>
          <a:p>
            <a:pPr>
              <a:buFont typeface="Wingdings" pitchFamily="2" charset="2"/>
              <a:buChar char="§"/>
            </a:pPr>
            <a:r>
              <a:rPr lang="en-US" sz="2400" dirty="0" smtClean="0">
                <a:cs typeface="Times New Roman" pitchFamily="18" charset="0"/>
              </a:rPr>
              <a:t>- Partnership for Safe Medicines</a:t>
            </a:r>
          </a:p>
          <a:p>
            <a:pPr>
              <a:buFont typeface="Wingdings" pitchFamily="2" charset="2"/>
              <a:buChar char="§"/>
            </a:pPr>
            <a:r>
              <a:rPr lang="en-US" sz="2400" dirty="0" smtClean="0">
                <a:cs typeface="Times New Roman" pitchFamily="18" charset="0"/>
              </a:rPr>
              <a:t>- </a:t>
            </a:r>
            <a:r>
              <a:rPr lang="en-US" sz="2400" dirty="0" err="1" smtClean="0">
                <a:cs typeface="Times New Roman" pitchFamily="18" charset="0"/>
              </a:rPr>
              <a:t>SafeMeds</a:t>
            </a:r>
            <a:r>
              <a:rPr lang="en-US" sz="2400" dirty="0" smtClean="0">
                <a:cs typeface="Times New Roman" pitchFamily="18" charset="0"/>
              </a:rPr>
              <a:t> Alert System: </a:t>
            </a:r>
            <a:r>
              <a:rPr lang="en-US" sz="2400" dirty="0" smtClean="0">
                <a:cs typeface="Times New Roman" pitchFamily="18" charset="0"/>
                <a:hlinkClick r:id="rId2"/>
              </a:rPr>
              <a:t>www.safemedicines.org</a:t>
            </a:r>
            <a:endParaRPr lang="en-US" sz="2400" dirty="0" smtClean="0">
              <a:cs typeface="Times New Roman" pitchFamily="18" charset="0"/>
            </a:endParaRPr>
          </a:p>
          <a:p>
            <a:pPr>
              <a:buFont typeface="Wingdings" pitchFamily="2" charset="2"/>
              <a:buChar char="§"/>
            </a:pPr>
            <a:r>
              <a:rPr lang="en-US" sz="2400" dirty="0" smtClean="0">
                <a:cs typeface="Times New Roman" pitchFamily="18" charset="0"/>
              </a:rPr>
              <a:t>- Implementation of the APEC LSIF Anti-counterfeit Medicines Action Plan</a:t>
            </a:r>
          </a:p>
          <a:p>
            <a:pPr>
              <a:buFont typeface="Wingdings" pitchFamily="2" charset="2"/>
              <a:buChar char="§"/>
            </a:pPr>
            <a:r>
              <a:rPr lang="en-US" sz="2400" dirty="0" smtClean="0">
                <a:cs typeface="Times New Roman" pitchFamily="18" charset="0"/>
              </a:rPr>
              <a:t>- APEC LSIF Reg. Harmonization Steering Committee - Roadmap on </a:t>
            </a:r>
            <a:r>
              <a:rPr lang="en-US" sz="2400" dirty="0" smtClean="0"/>
              <a:t>Global Med. Product Quality and Supply Chain Integrity </a:t>
            </a:r>
            <a:r>
              <a:rPr lang="en-US" sz="2400" dirty="0" smtClean="0">
                <a:cs typeface="Times New Roman" pitchFamily="18" charset="0"/>
              </a:rPr>
              <a:t> </a:t>
            </a:r>
          </a:p>
          <a:p>
            <a:pPr>
              <a:buFont typeface="Wingdings" pitchFamily="2" charset="2"/>
              <a:buChar char="§"/>
            </a:pPr>
            <a:r>
              <a:rPr lang="en-US" sz="2400" dirty="0" smtClean="0">
                <a:cs typeface="Times New Roman" pitchFamily="18" charset="0"/>
              </a:rPr>
              <a:t>- U.S. - China Pharmaceutical and Medical Devices </a:t>
            </a:r>
          </a:p>
          <a:p>
            <a:pPr>
              <a:buFont typeface="Wingdings" pitchFamily="2" charset="2"/>
              <a:buChar char="§"/>
            </a:pPr>
            <a:r>
              <a:rPr lang="en-US" sz="2400" dirty="0" smtClean="0">
                <a:cs typeface="Times New Roman" pitchFamily="18" charset="0"/>
              </a:rPr>
              <a:t>JCCT Subgroup </a:t>
            </a:r>
          </a:p>
          <a:p>
            <a:pPr>
              <a:buFont typeface="Wingdings" pitchFamily="2" charset="2"/>
              <a:buChar char="§"/>
            </a:pPr>
            <a:r>
              <a:rPr lang="en-US" sz="2400" dirty="0" smtClean="0">
                <a:cs typeface="Times New Roman" pitchFamily="18" charset="0"/>
              </a:rPr>
              <a:t>- China Regulation of API Activities and Workshops</a:t>
            </a:r>
          </a:p>
          <a:p>
            <a:pPr>
              <a:buFont typeface="Wingdings" pitchFamily="2" charset="2"/>
              <a:buChar char="§"/>
            </a:pPr>
            <a:endParaRPr lang="en-US" sz="2400" dirty="0" smtClean="0"/>
          </a:p>
        </p:txBody>
      </p:sp>
      <p:sp>
        <p:nvSpPr>
          <p:cNvPr id="4" name="Slide Number Placeholder 3"/>
          <p:cNvSpPr>
            <a:spLocks noGrp="1"/>
          </p:cNvSpPr>
          <p:nvPr>
            <p:ph type="sldNum" sz="quarter" idx="12"/>
          </p:nvPr>
        </p:nvSpPr>
        <p:spPr/>
        <p:txBody>
          <a:bodyPr/>
          <a:lstStyle/>
          <a:p>
            <a:pPr>
              <a:defRPr/>
            </a:pPr>
            <a:fld id="{6247E59B-1F74-4C8C-A04C-85F920FDAD30}" type="slidenum">
              <a:rPr lang="en-US" smtClean="0"/>
              <a:pPr>
                <a:defRPr/>
              </a:pPr>
              <a:t>8</a:t>
            </a:fld>
            <a:endParaRPr lang="en-US" dirty="0"/>
          </a:p>
        </p:txBody>
      </p:sp>
    </p:spTree>
    <p:extLst>
      <p:ext uri="{BB962C8B-B14F-4D97-AF65-F5344CB8AC3E}">
        <p14:creationId xmlns:p14="http://schemas.microsoft.com/office/powerpoint/2010/main" val="1519615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sz="2400" b="1" dirty="0" smtClean="0">
                <a:latin typeface="Georgia" pitchFamily="18" charset="0"/>
                <a:cs typeface="Times New Roman" pitchFamily="18" charset="0"/>
              </a:rPr>
              <a:t>Counterfeit/Falsified Medicines Other Ongoing Initiatives and Mitigating Activities</a:t>
            </a:r>
            <a:endParaRPr lang="en-US" sz="2400" dirty="0" smtClean="0"/>
          </a:p>
        </p:txBody>
      </p:sp>
      <p:sp>
        <p:nvSpPr>
          <p:cNvPr id="44035" name="Content Placeholder 2"/>
          <p:cNvSpPr>
            <a:spLocks noGrp="1"/>
          </p:cNvSpPr>
          <p:nvPr>
            <p:ph sz="quarter" idx="1"/>
          </p:nvPr>
        </p:nvSpPr>
        <p:spPr>
          <a:xfrm>
            <a:off x="914400" y="1447800"/>
            <a:ext cx="7772400" cy="5029200"/>
          </a:xfrm>
        </p:spPr>
        <p:txBody>
          <a:bodyPr/>
          <a:lstStyle/>
          <a:p>
            <a:r>
              <a:rPr lang="en-US" sz="2400" dirty="0" smtClean="0"/>
              <a:t>- U.S. State Department funding of country-specific projects on outreach and education about counterfeit drugs</a:t>
            </a:r>
          </a:p>
          <a:p>
            <a:r>
              <a:rPr lang="en-US" sz="2400" dirty="0" smtClean="0"/>
              <a:t>- INTERPOL - Patient Safety and Criminal Investigation </a:t>
            </a:r>
          </a:p>
          <a:p>
            <a:r>
              <a:rPr lang="en-US" sz="2400" dirty="0" smtClean="0"/>
              <a:t>- India Patient Safety and Drug Detection Technology Workshop </a:t>
            </a:r>
          </a:p>
          <a:p>
            <a:r>
              <a:rPr lang="en-US" sz="2400" dirty="0" smtClean="0"/>
              <a:t>- U.S. Patent and Trademark Office (USPTO) and U.S. Justice Department Training for Judges and Law Enforcement Personnel</a:t>
            </a:r>
          </a:p>
          <a:p>
            <a:r>
              <a:rPr lang="en-US" sz="2400" dirty="0" smtClean="0"/>
              <a:t>- Word Bank Regulatory Harmonization Efforts - Current Focus Africa</a:t>
            </a:r>
          </a:p>
          <a:p>
            <a:r>
              <a:rPr lang="en-US" sz="2400" dirty="0" smtClean="0"/>
              <a:t>- US Pharmacopeia US AID Funded Quality of Medicines Program</a:t>
            </a:r>
          </a:p>
          <a:p>
            <a:r>
              <a:rPr lang="en-US" sz="2400" dirty="0" smtClean="0"/>
              <a:t>-  ASEAN Combating Counterfeit Medical Products Training </a:t>
            </a:r>
          </a:p>
          <a:p>
            <a:pPr>
              <a:buFont typeface="Wingdings 2" pitchFamily="18" charset="2"/>
              <a:buNone/>
            </a:pPr>
            <a:r>
              <a:rPr lang="en-US" sz="2400" dirty="0" smtClean="0"/>
              <a:t>    </a:t>
            </a:r>
          </a:p>
        </p:txBody>
      </p:sp>
      <p:sp>
        <p:nvSpPr>
          <p:cNvPr id="4" name="Slide Number Placeholder 3"/>
          <p:cNvSpPr>
            <a:spLocks noGrp="1"/>
          </p:cNvSpPr>
          <p:nvPr>
            <p:ph type="sldNum" sz="quarter" idx="12"/>
          </p:nvPr>
        </p:nvSpPr>
        <p:spPr/>
        <p:txBody>
          <a:bodyPr/>
          <a:lstStyle/>
          <a:p>
            <a:pPr>
              <a:defRPr/>
            </a:pPr>
            <a:fld id="{B173BE51-3001-41E7-A8E3-DE550E8B1CFC}" type="slidenum">
              <a:rPr lang="en-US" smtClean="0"/>
              <a:pPr>
                <a:defRPr/>
              </a:pPr>
              <a:t>9</a:t>
            </a:fld>
            <a:endParaRPr lang="en-US" dirty="0"/>
          </a:p>
        </p:txBody>
      </p:sp>
    </p:spTree>
    <p:extLst>
      <p:ext uri="{BB962C8B-B14F-4D97-AF65-F5344CB8AC3E}">
        <p14:creationId xmlns:p14="http://schemas.microsoft.com/office/powerpoint/2010/main" val="4028369548"/>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ITA_titlebrand">
  <a:themeElements>
    <a:clrScheme name="ITA_titlebran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TA_titlebrand">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ITA_titlebran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TA_titlebran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TA_titlebran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TA_titlebran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TA_titlebran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TA_titlebran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TA_titlebrand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TA_titlebran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TA_titlebran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TA_titlebran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TA_titlebran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TA_titlebran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TA_titlebrand 13">
        <a:dk1>
          <a:srgbClr val="000000"/>
        </a:dk1>
        <a:lt1>
          <a:srgbClr val="FFFFFF"/>
        </a:lt1>
        <a:dk2>
          <a:srgbClr val="0067AA"/>
        </a:dk2>
        <a:lt2>
          <a:srgbClr val="808080"/>
        </a:lt2>
        <a:accent1>
          <a:srgbClr val="BEB2A7"/>
        </a:accent1>
        <a:accent2>
          <a:srgbClr val="0087C7"/>
        </a:accent2>
        <a:accent3>
          <a:srgbClr val="FFFFFF"/>
        </a:accent3>
        <a:accent4>
          <a:srgbClr val="000000"/>
        </a:accent4>
        <a:accent5>
          <a:srgbClr val="DBD5D0"/>
        </a:accent5>
        <a:accent6>
          <a:srgbClr val="007AB4"/>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quity">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ITA_titlebrand 13">
    <a:dk1>
      <a:srgbClr val="000000"/>
    </a:dk1>
    <a:lt1>
      <a:srgbClr val="FFFFFF"/>
    </a:lt1>
    <a:dk2>
      <a:srgbClr val="0067AA"/>
    </a:dk2>
    <a:lt2>
      <a:srgbClr val="808080"/>
    </a:lt2>
    <a:accent1>
      <a:srgbClr val="BEB2A7"/>
    </a:accent1>
    <a:accent2>
      <a:srgbClr val="0087C7"/>
    </a:accent2>
    <a:accent3>
      <a:srgbClr val="FFFFFF"/>
    </a:accent3>
    <a:accent4>
      <a:srgbClr val="000000"/>
    </a:accent4>
    <a:accent5>
      <a:srgbClr val="DBD5D0"/>
    </a:accent5>
    <a:accent6>
      <a:srgbClr val="007AB4"/>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9590</TotalTime>
  <Words>1033</Words>
  <Application>Microsoft Office PowerPoint</Application>
  <PresentationFormat>On-screen Show (4:3)</PresentationFormat>
  <Paragraphs>90</Paragraphs>
  <Slides>12</Slides>
  <Notes>2</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ITA_titlebrand</vt:lpstr>
      <vt:lpstr>Equity</vt:lpstr>
      <vt:lpstr>              </vt:lpstr>
      <vt:lpstr>Presentation Outline</vt:lpstr>
      <vt:lpstr>Introductory Comments</vt:lpstr>
      <vt:lpstr>The Global Counterfeit Medicines Problem</vt:lpstr>
      <vt:lpstr>The Global Counterfeit Medicines Problem (Cont’d)</vt:lpstr>
      <vt:lpstr>The Global Counterfeit Medicines Problem (Cont’d)</vt:lpstr>
      <vt:lpstr>Counterfeit Medicines Definitional Issues</vt:lpstr>
      <vt:lpstr>Counterfeit/Falsified Medicines Other Ongoing Initiatives and Mitigating Activities</vt:lpstr>
      <vt:lpstr>Counterfeit/Falsified Medicines Other Ongoing Initiatives and Mitigating Activities</vt:lpstr>
      <vt:lpstr>Korea May 22 - 23 LSIF RHSC Drug Safety Public Awareness and SPOC Workshop</vt:lpstr>
      <vt:lpstr>Summary and Conclusions</vt:lpstr>
      <vt:lpstr>Jeffrey L. Gren Director Office of Health And Consumer Goods International Trade Administration U.S. Department of Commerce tel: 202/482-2470 fax: 202/482-0975 jeffrey.gren@trade.gov http://www.ita.doc.gov/td/health</vt:lpstr>
    </vt:vector>
  </TitlesOfParts>
  <Company>DOC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APEC LSIF Anti-counterfeit Medicines Initiative  APEC Intellectual Property Experts Working Group (IPEWP)</dc:title>
  <dc:creator>Diana Wynn</dc:creator>
  <cp:lastModifiedBy>Betty Medlock</cp:lastModifiedBy>
  <cp:revision>372</cp:revision>
  <dcterms:created xsi:type="dcterms:W3CDTF">2010-08-20T16:07:25Z</dcterms:created>
  <dcterms:modified xsi:type="dcterms:W3CDTF">2013-03-07T20:01:00Z</dcterms:modified>
</cp:coreProperties>
</file>