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A3F8B16A-D04E-4091-B8FF-499330D4CE0D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39ED405-4A47-48F9-A383-631CE119B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487E2B4-B896-4686-9FFA-B473BE346BD0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E313864-6DC5-4DAD-B55E-6062F2E86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8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51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41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4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2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67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45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96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23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07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13864-6DC5-4DAD-B55E-6062F2E863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1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E450960-E9CE-4FF7-92D6-27C807DB8D8C}" type="datetimeFigureOut">
              <a:rPr lang="en-US" smtClean="0"/>
              <a:t>9/27/2014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1BA716F-2AD6-494A-BD91-0F4EECE860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sc.woodall.house.gov/solutions/rsc-betterway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Elements of a Republican Reform 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Tom Giovanetti</a:t>
            </a:r>
          </a:p>
          <a:p>
            <a:r>
              <a:rPr lang="en-US" dirty="0" smtClean="0"/>
              <a:t>North Texas Conservative Strategy</a:t>
            </a:r>
          </a:p>
          <a:p>
            <a:r>
              <a:rPr lang="en-US" dirty="0" smtClean="0"/>
              <a:t>&amp; Victory Conference</a:t>
            </a:r>
          </a:p>
          <a:p>
            <a:r>
              <a:rPr lang="en-US" dirty="0" smtClean="0"/>
              <a:t>September 27,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6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Resolve to block grant authority and funding to states wherever possible (education, transportation, healthcare, social services)</a:t>
            </a:r>
          </a:p>
          <a:p>
            <a:r>
              <a:rPr lang="en-US" dirty="0" smtClean="0"/>
              <a:t>Require that any proposed legislation first identify from which section of the Constitution it finds its authority.</a:t>
            </a:r>
          </a:p>
          <a:p>
            <a:r>
              <a:rPr lang="en-US" dirty="0" smtClean="0"/>
              <a:t>Stay out of the way of states that seek to hold an Article V amending convention.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3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still 184 means-tested federal welfare programs</a:t>
            </a:r>
          </a:p>
          <a:p>
            <a:pPr lvl="1"/>
            <a:r>
              <a:rPr lang="en-US" dirty="0"/>
              <a:t>Medicaid, Food Stamps, 27 low-income housing programs, 30 employment and training </a:t>
            </a:r>
            <a:r>
              <a:rPr lang="en-US" dirty="0" smtClean="0"/>
              <a:t>programs,</a:t>
            </a:r>
            <a:br>
              <a:rPr lang="en-US" dirty="0" smtClean="0"/>
            </a:br>
            <a:r>
              <a:rPr lang="en-US" dirty="0" smtClean="0"/>
              <a:t>34 </a:t>
            </a:r>
            <a:r>
              <a:rPr lang="en-US" dirty="0"/>
              <a:t>social services programs, another dozen food and nutrition programs, another 22 low-income health programs, and 24 low-income child care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Block grant them all to the states, as we did with AFDC in 1994.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Reform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53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 spending is the problem; not lack of revenue.</a:t>
            </a:r>
          </a:p>
          <a:p>
            <a:r>
              <a:rPr lang="en-US" dirty="0" smtClean="0"/>
              <a:t>Republicans should be pushing spending limitation.</a:t>
            </a:r>
          </a:p>
          <a:p>
            <a:r>
              <a:rPr lang="en-US" dirty="0"/>
              <a:t>The budget can </a:t>
            </a:r>
            <a:r>
              <a:rPr lang="en-US" dirty="0" smtClean="0"/>
              <a:t>be EASILY and QUICKLY balanced </a:t>
            </a:r>
            <a:r>
              <a:rPr lang="en-US" dirty="0"/>
              <a:t>simply through reasonable spending </a:t>
            </a:r>
            <a:r>
              <a:rPr lang="en-US" dirty="0" smtClean="0"/>
              <a:t>limitation, </a:t>
            </a:r>
            <a:r>
              <a:rPr lang="en-US" dirty="0"/>
              <a:t>with no spending cuts required (see next chart).</a:t>
            </a:r>
          </a:p>
          <a:p>
            <a:r>
              <a:rPr lang="en-US" dirty="0" smtClean="0"/>
              <a:t>Because a Balanced Budget Amendment could be used to force tax increases, R’s should champion a Spending </a:t>
            </a:r>
            <a:r>
              <a:rPr lang="en-US" dirty="0"/>
              <a:t>L</a:t>
            </a:r>
            <a:r>
              <a:rPr lang="en-US" dirty="0" smtClean="0"/>
              <a:t>imitation Amendment rather than a Balanced Budget Amendment.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Limitation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69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6988"/>
            <a:ext cx="8186737" cy="605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68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362200"/>
            <a:ext cx="4400697" cy="4040640"/>
          </a:xfrm>
        </p:spPr>
      </p:pic>
    </p:spTree>
    <p:extLst>
      <p:ext uri="{BB962C8B-B14F-4D97-AF65-F5344CB8AC3E}">
        <p14:creationId xmlns:p14="http://schemas.microsoft.com/office/powerpoint/2010/main" val="45042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IPAB (Independent Payments Advisory Board) from </a:t>
            </a:r>
            <a:r>
              <a:rPr lang="en-US" dirty="0" err="1" smtClean="0"/>
              <a:t>Obamacare</a:t>
            </a:r>
            <a:endParaRPr lang="en-US" dirty="0" smtClean="0"/>
          </a:p>
          <a:p>
            <a:r>
              <a:rPr lang="en-US" dirty="0" smtClean="0"/>
              <a:t>Repeal </a:t>
            </a:r>
            <a:r>
              <a:rPr lang="en-US" dirty="0" err="1" smtClean="0"/>
              <a:t>Obamacare</a:t>
            </a:r>
            <a:r>
              <a:rPr lang="en-US" dirty="0" smtClean="0"/>
              <a:t> and pass the Republican alternative to </a:t>
            </a:r>
            <a:r>
              <a:rPr lang="en-US" dirty="0" err="1" smtClean="0"/>
              <a:t>Obamacare</a:t>
            </a:r>
            <a:r>
              <a:rPr lang="en-US" dirty="0" smtClean="0"/>
              <a:t> (did you know there was one?): the </a:t>
            </a:r>
            <a:r>
              <a:rPr lang="en-US" dirty="0"/>
              <a:t>American Health Care Reform Act</a:t>
            </a:r>
            <a:br>
              <a:rPr lang="en-US" dirty="0"/>
            </a:b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rsc.woodall.house.gov/solutions/rsc-betterway.htm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5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835153" cy="445725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Fully repeals President Obama's health care </a:t>
            </a:r>
            <a:r>
              <a:rPr lang="en-US" dirty="0" smtClean="0"/>
              <a:t>law</a:t>
            </a:r>
          </a:p>
          <a:p>
            <a:r>
              <a:rPr lang="en-US" dirty="0" smtClean="0"/>
              <a:t>Allows Americans </a:t>
            </a:r>
            <a:r>
              <a:rPr lang="en-US" dirty="0"/>
              <a:t>to purchase health insurance across state lines and </a:t>
            </a:r>
            <a:r>
              <a:rPr lang="en-US" dirty="0" smtClean="0"/>
              <a:t>enables </a:t>
            </a:r>
            <a:r>
              <a:rPr lang="en-US" dirty="0"/>
              <a:t>small businesses to pool </a:t>
            </a:r>
            <a:r>
              <a:rPr lang="en-US" dirty="0" smtClean="0"/>
              <a:t>together</a:t>
            </a:r>
            <a:endParaRPr lang="en-US" dirty="0"/>
          </a:p>
          <a:p>
            <a:r>
              <a:rPr lang="en-US" dirty="0"/>
              <a:t>Reforms medical </a:t>
            </a:r>
            <a:r>
              <a:rPr lang="en-US" dirty="0" smtClean="0"/>
              <a:t>malpractice.</a:t>
            </a:r>
            <a:endParaRPr lang="en-US" dirty="0"/>
          </a:p>
          <a:p>
            <a:r>
              <a:rPr lang="en-US" dirty="0"/>
              <a:t>Provides tax reform that allows families and individuals to deduct health care </a:t>
            </a:r>
            <a:r>
              <a:rPr lang="en-US" dirty="0" smtClean="0"/>
              <a:t>costs</a:t>
            </a:r>
          </a:p>
          <a:p>
            <a:r>
              <a:rPr lang="en-US" dirty="0" smtClean="0"/>
              <a:t>Provides </a:t>
            </a:r>
            <a:r>
              <a:rPr lang="en-US" dirty="0"/>
              <a:t>all Americans with a standard deduction for health insurance.</a:t>
            </a:r>
          </a:p>
          <a:p>
            <a:r>
              <a:rPr lang="en-US" dirty="0"/>
              <a:t>Expands access to Health Savings Accounts (</a:t>
            </a:r>
            <a:r>
              <a:rPr lang="en-US" dirty="0" smtClean="0"/>
              <a:t>HSAs)</a:t>
            </a:r>
          </a:p>
          <a:p>
            <a:r>
              <a:rPr lang="en-US" dirty="0" smtClean="0"/>
              <a:t>Bolsters </a:t>
            </a:r>
            <a:r>
              <a:rPr lang="en-US" dirty="0"/>
              <a:t>state-based high risk pools and extending HIPAA guaranteed availability protections.</a:t>
            </a:r>
          </a:p>
          <a:p>
            <a:r>
              <a:rPr lang="en-US" dirty="0"/>
              <a:t>Protects the unborn by ensuring no federal funding of abortions.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56263" cy="1054250"/>
          </a:xfrm>
        </p:spPr>
        <p:txBody>
          <a:bodyPr/>
          <a:lstStyle/>
          <a:p>
            <a:r>
              <a:rPr lang="en-US" sz="4800" dirty="0" smtClean="0"/>
              <a:t>The American Health Care Reform Act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864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the corporate rate to below 24 percent from the current 39 percent</a:t>
            </a:r>
          </a:p>
          <a:p>
            <a:r>
              <a:rPr lang="en-US" dirty="0" smtClean="0"/>
              <a:t>Move to a territorial tax system, so companies can bring home overseas profits (almost $4 trillion)</a:t>
            </a:r>
          </a:p>
          <a:p>
            <a:r>
              <a:rPr lang="en-US" dirty="0" smtClean="0"/>
              <a:t>Reform the IRS</a:t>
            </a:r>
          </a:p>
          <a:p>
            <a:pPr lvl="1"/>
            <a:r>
              <a:rPr lang="en-US" dirty="0" smtClean="0"/>
              <a:t>Approval of 501(c)(x) applications automatically approved in 120 day “shot clock” unless specifically rejected for cause.</a:t>
            </a:r>
          </a:p>
          <a:p>
            <a:pPr lvl="1"/>
            <a:r>
              <a:rPr lang="en-US" dirty="0" smtClean="0"/>
              <a:t>Criminalize use of the IRS for political purposes.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Reform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2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Repeal the 1974 ban on crude oil exports</a:t>
            </a:r>
          </a:p>
          <a:p>
            <a:r>
              <a:rPr lang="en-US" dirty="0" smtClean="0"/>
              <a:t>Streamline permitting &amp; approval process for energy infrastructure (pipelines, refineries, export facilities) with automatic approval after 120 day “shot clock” </a:t>
            </a:r>
            <a:r>
              <a:rPr lang="en-US" dirty="0"/>
              <a:t>unless specifically rejected for cause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Open federal lands to exploration and drilling with auction process for drilling permits (like spectrum)</a:t>
            </a:r>
          </a:p>
          <a:p>
            <a:r>
              <a:rPr lang="en-US" dirty="0" smtClean="0"/>
              <a:t>Repeal specific tax credits and exemptions for alternate energy</a:t>
            </a:r>
          </a:p>
          <a:p>
            <a:r>
              <a:rPr lang="en-US" dirty="0" smtClean="0"/>
              <a:t>Exclude EPA from authority to regulate CO2.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0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Delegate to states specific authorization &amp; funding through block grants to accomplish border security (walls, fences, surveillance)</a:t>
            </a:r>
          </a:p>
          <a:p>
            <a:r>
              <a:rPr lang="en-US" dirty="0" smtClean="0"/>
              <a:t>Implement biometric system for legal immigrants on visas. Currently entry but not exit.</a:t>
            </a:r>
          </a:p>
          <a:p>
            <a:r>
              <a:rPr lang="en-US" dirty="0" smtClean="0"/>
              <a:t>Move to an auction system for H1-b and other work visas. (Market-based, better system and solves the controversy)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8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Actively work with NATO partners to install radar and defensive missile installations to deter Russia</a:t>
            </a:r>
          </a:p>
          <a:p>
            <a:r>
              <a:rPr lang="en-US" dirty="0" smtClean="0"/>
              <a:t>Eliminate the VA healthcare system and integrate veterans into the private healthcare system</a:t>
            </a:r>
          </a:p>
          <a:p>
            <a:r>
              <a:rPr lang="en-US" dirty="0" smtClean="0"/>
              <a:t>End program that transfers military equipment to police departments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00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 the Electronic Communications Privacy Act (ECPA), to better regulate government snooping into private communications and to regulate data policies</a:t>
            </a:r>
          </a:p>
          <a:p>
            <a:r>
              <a:rPr lang="en-US" dirty="0" smtClean="0"/>
              <a:t>Amend the Patriot Act to eliminate warrantless wiretapping and other measures that violate the Fourth Amendment.</a:t>
            </a:r>
          </a:p>
          <a:p>
            <a:r>
              <a:rPr lang="en-US" dirty="0" smtClean="0"/>
              <a:t>Reinforce laws that forbid the IRS from sharing private taxpayer information.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04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768</TotalTime>
  <Words>602</Words>
  <Application>Microsoft Office PowerPoint</Application>
  <PresentationFormat>On-screen Show (4:3)</PresentationFormat>
  <Paragraphs>65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Elements of a Republican Reform Agenda</vt:lpstr>
      <vt:lpstr>PowerPoint Presentation</vt:lpstr>
      <vt:lpstr>Health Care</vt:lpstr>
      <vt:lpstr>The American Health Care Reform Act</vt:lpstr>
      <vt:lpstr>Tax Reform</vt:lpstr>
      <vt:lpstr>Energy</vt:lpstr>
      <vt:lpstr>Immigration</vt:lpstr>
      <vt:lpstr>National Security</vt:lpstr>
      <vt:lpstr>Privacy</vt:lpstr>
      <vt:lpstr>Federalism</vt:lpstr>
      <vt:lpstr>Welfare Reform</vt:lpstr>
      <vt:lpstr>Spending Limitation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a Republican Reform Agenda</dc:title>
  <dc:creator>Tom Giovanetti</dc:creator>
  <cp:lastModifiedBy>Tom Giovanetti</cp:lastModifiedBy>
  <cp:revision>13</cp:revision>
  <cp:lastPrinted>2014-09-27T18:05:56Z</cp:lastPrinted>
  <dcterms:created xsi:type="dcterms:W3CDTF">2014-09-27T14:36:39Z</dcterms:created>
  <dcterms:modified xsi:type="dcterms:W3CDTF">2014-09-28T03:30:15Z</dcterms:modified>
</cp:coreProperties>
</file>